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3.xml" ContentType="application/vnd.openxmlformats-officedocument.presentationml.tags+xml"/>
  <Override PartName="/ppt/notesSlides/notesSlide1.xml" ContentType="application/vnd.openxmlformats-officedocument.presentationml.notesSlide+xml"/>
  <Override PartName="/ppt/comments/modernComment_2744_7DF1E548.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5.xml" ContentType="application/vnd.openxmlformats-officedocument.presentationml.notesSlide+xml"/>
  <Override PartName="/ppt/comments/modernComment_2745_4514F9.xml" ContentType="application/vnd.ms-powerpoint.comments+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comments/modernComment_2746_4AC4A7FA.xml" ContentType="application/vnd.ms-powerpoint.comments+xml"/>
  <Override PartName="/ppt/charts/chart7.xml" ContentType="application/vnd.openxmlformats-officedocument.drawingml.chart+xml"/>
  <Override PartName="/ppt/drawings/drawing2.xml" ContentType="application/vnd.openxmlformats-officedocument.drawingml.chartshapes+xml"/>
  <Override PartName="/ppt/charts/chart8.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8" r:id="rId5"/>
  </p:sldMasterIdLst>
  <p:notesMasterIdLst>
    <p:notesMasterId r:id="rId18"/>
  </p:notesMasterIdLst>
  <p:handoutMasterIdLst>
    <p:handoutMasterId r:id="rId19"/>
  </p:handoutMasterIdLst>
  <p:sldIdLst>
    <p:sldId id="415" r:id="rId6"/>
    <p:sldId id="256" r:id="rId7"/>
    <p:sldId id="10052" r:id="rId8"/>
    <p:sldId id="10041" r:id="rId9"/>
    <p:sldId id="4603" r:id="rId10"/>
    <p:sldId id="10046" r:id="rId11"/>
    <p:sldId id="10008" r:id="rId12"/>
    <p:sldId id="10047" r:id="rId13"/>
    <p:sldId id="10053" r:id="rId14"/>
    <p:sldId id="10054" r:id="rId15"/>
    <p:sldId id="10048" r:id="rId16"/>
    <p:sldId id="10051" r:id="rId17"/>
  </p:sldIdLst>
  <p:sldSz cx="12192000" cy="6858000"/>
  <p:notesSz cx="7315200" cy="96012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1" userDrawn="1">
          <p15:clr>
            <a:srgbClr val="A4A3A4"/>
          </p15:clr>
        </p15:guide>
        <p15:guide id="5" pos="279" userDrawn="1">
          <p15:clr>
            <a:srgbClr val="A4A3A4"/>
          </p15:clr>
        </p15:guide>
        <p15:guide id="6" pos="7408" userDrawn="1">
          <p15:clr>
            <a:srgbClr val="A4A3A4"/>
          </p15:clr>
        </p15:guide>
        <p15:guide id="7" orient="horz" userDrawn="1">
          <p15:clr>
            <a:srgbClr val="A4A3A4"/>
          </p15:clr>
        </p15:guide>
      </p15:sldGuideLst>
    </p:ext>
    <p:ext uri="{2D200454-40CA-4A62-9FC3-DE9A4176ACB9}">
      <p15:notesGuideLst xmlns:p15="http://schemas.microsoft.com/office/powerpoint/2012/main">
        <p15:guide id="1" orient="horz" pos="2969" userDrawn="1">
          <p15:clr>
            <a:srgbClr val="A4A3A4"/>
          </p15:clr>
        </p15:guide>
        <p15:guide id="2" pos="2304" userDrawn="1">
          <p15:clr>
            <a:srgbClr val="A4A3A4"/>
          </p15:clr>
        </p15:guide>
        <p15:guide id="3" orient="horz" pos="302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234C00-CCCF-6C77-6D72-9AEEF23C442B}" name="Kristin Lamont" initials="KL" userId="S::klamont@exactsciences.com::40f735da-3355-4512-85ac-8e1680fc017d" providerId="AD"/>
  <p188:author id="{5FB10F7C-83BB-6B0D-8F42-8E4B91089DE4}" name="Lauren Maurer" initials="LM" userId="Lauren Maurer" providerId="None"/>
  <p188:author id="{3E8654BE-7B89-79B3-5F9C-29892B8AC660}" name="Dawn Paulson" initials="DP" userId="Dawn Paulso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5050"/>
    <a:srgbClr val="FFFFFF"/>
    <a:srgbClr val="FF7C80"/>
    <a:srgbClr val="006666"/>
    <a:srgbClr val="3C786E"/>
    <a:srgbClr val="4A78B1"/>
    <a:srgbClr val="F4E1FF"/>
    <a:srgbClr val="FF9393"/>
    <a:srgbClr val="7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B57FC3-9B53-4D5D-81DE-098D49E6243F}" v="54" dt="2024-12-13T15:35:28.8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0" autoAdjust="0"/>
    <p:restoredTop sz="96021" autoAdjust="0"/>
  </p:normalViewPr>
  <p:slideViewPr>
    <p:cSldViewPr snapToGrid="0" snapToObjects="1">
      <p:cViewPr varScale="1">
        <p:scale>
          <a:sx n="100" d="100"/>
          <a:sy n="100" d="100"/>
        </p:scale>
        <p:origin x="1146" y="84"/>
      </p:cViewPr>
      <p:guideLst>
        <p:guide pos="3841"/>
        <p:guide pos="279"/>
        <p:guide pos="7408"/>
        <p:guide orient="horz"/>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0" d="100"/>
          <a:sy n="80" d="100"/>
        </p:scale>
        <p:origin x="-1944" y="-90"/>
      </p:cViewPr>
      <p:guideLst>
        <p:guide orient="horz" pos="2969"/>
        <p:guide pos="2304"/>
        <p:guide orient="horz" pos="30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wn Paulson" userId="6944290824_tp_box_2" providerId="OAuth2" clId="{1FB57FC3-9B53-4D5D-81DE-098D49E6243F}"/>
    <pc:docChg chg="undo custSel addSld delSld modSld">
      <pc:chgData name="Dawn Paulson" userId="6944290824_tp_box_2" providerId="OAuth2" clId="{1FB57FC3-9B53-4D5D-81DE-098D49E6243F}" dt="2024-12-13T15:38:03.199" v="1078" actId="20577"/>
      <pc:docMkLst>
        <pc:docMk/>
      </pc:docMkLst>
      <pc:sldChg chg="modSp mod modTransition">
        <pc:chgData name="Dawn Paulson" userId="6944290824_tp_box_2" providerId="OAuth2" clId="{1FB57FC3-9B53-4D5D-81DE-098D49E6243F}" dt="2024-12-13T15:38:03.199" v="1078" actId="20577"/>
        <pc:sldMkLst>
          <pc:docMk/>
          <pc:sldMk cId="3186800517" sldId="256"/>
        </pc:sldMkLst>
        <pc:spChg chg="mod">
          <ac:chgData name="Dawn Paulson" userId="6944290824_tp_box_2" providerId="OAuth2" clId="{1FB57FC3-9B53-4D5D-81DE-098D49E6243F}" dt="2024-12-13T15:38:03.199" v="1078" actId="20577"/>
          <ac:spMkLst>
            <pc:docMk/>
            <pc:sldMk cId="3186800517" sldId="256"/>
            <ac:spMk id="2" creationId="{D1CF6865-A997-4903-89D8-B2C9AA276D5A}"/>
          </ac:spMkLst>
        </pc:spChg>
        <pc:spChg chg="mod">
          <ac:chgData name="Dawn Paulson" userId="6944290824_tp_box_2" providerId="OAuth2" clId="{1FB57FC3-9B53-4D5D-81DE-098D49E6243F}" dt="2024-12-03T15:43:07.845" v="824" actId="20577"/>
          <ac:spMkLst>
            <pc:docMk/>
            <pc:sldMk cId="3186800517" sldId="256"/>
            <ac:spMk id="8" creationId="{00000000-0000-0000-0000-000000000000}"/>
          </ac:spMkLst>
        </pc:spChg>
      </pc:sldChg>
      <pc:sldChg chg="modSp mod">
        <pc:chgData name="Dawn Paulson" userId="6944290824_tp_box_2" providerId="OAuth2" clId="{1FB57FC3-9B53-4D5D-81DE-098D49E6243F}" dt="2024-12-13T15:37:00.948" v="1042" actId="20577"/>
        <pc:sldMkLst>
          <pc:docMk/>
          <pc:sldMk cId="2262316466" sldId="415"/>
        </pc:sldMkLst>
        <pc:spChg chg="mod">
          <ac:chgData name="Dawn Paulson" userId="6944290824_tp_box_2" providerId="OAuth2" clId="{1FB57FC3-9B53-4D5D-81DE-098D49E6243F}" dt="2024-12-13T15:37:00.948" v="1042" actId="20577"/>
          <ac:spMkLst>
            <pc:docMk/>
            <pc:sldMk cId="2262316466" sldId="415"/>
            <ac:spMk id="2" creationId="{23C00B6E-13BC-13DF-9822-294D175535B6}"/>
          </ac:spMkLst>
        </pc:spChg>
        <pc:spChg chg="mod">
          <ac:chgData name="Dawn Paulson" userId="6944290824_tp_box_2" providerId="OAuth2" clId="{1FB57FC3-9B53-4D5D-81DE-098D49E6243F}" dt="2024-12-03T14:47:15.913" v="36" actId="1076"/>
          <ac:spMkLst>
            <pc:docMk/>
            <pc:sldMk cId="2262316466" sldId="415"/>
            <ac:spMk id="3" creationId="{CAD9C6A3-565C-C00E-A0E9-9D8D1BAF91A5}"/>
          </ac:spMkLst>
        </pc:spChg>
        <pc:spChg chg="mod">
          <ac:chgData name="Dawn Paulson" userId="6944290824_tp_box_2" providerId="OAuth2" clId="{1FB57FC3-9B53-4D5D-81DE-098D49E6243F}" dt="2024-12-03T15:40:13.948" v="815" actId="403"/>
          <ac:spMkLst>
            <pc:docMk/>
            <pc:sldMk cId="2262316466" sldId="415"/>
            <ac:spMk id="4" creationId="{6ABA3BD1-C096-93A8-53C0-5544DD1F2AB4}"/>
          </ac:spMkLst>
        </pc:spChg>
      </pc:sldChg>
      <pc:sldChg chg="addSp modSp mod">
        <pc:chgData name="Dawn Paulson" userId="6944290824_tp_box_2" providerId="OAuth2" clId="{1FB57FC3-9B53-4D5D-81DE-098D49E6243F}" dt="2024-12-13T15:22:57.785" v="955" actId="20577"/>
        <pc:sldMkLst>
          <pc:docMk/>
          <pc:sldMk cId="746027074" sldId="4603"/>
        </pc:sldMkLst>
        <pc:spChg chg="add mod">
          <ac:chgData name="Dawn Paulson" userId="6944290824_tp_box_2" providerId="OAuth2" clId="{1FB57FC3-9B53-4D5D-81DE-098D49E6243F}" dt="2024-12-03T15:45:31.098" v="873"/>
          <ac:spMkLst>
            <pc:docMk/>
            <pc:sldMk cId="746027074" sldId="4603"/>
            <ac:spMk id="2" creationId="{AB0B6E51-753E-50FD-C7EA-0F5997A1C96B}"/>
          </ac:spMkLst>
        </pc:spChg>
        <pc:spChg chg="mod">
          <ac:chgData name="Dawn Paulson" userId="6944290824_tp_box_2" providerId="OAuth2" clId="{1FB57FC3-9B53-4D5D-81DE-098D49E6243F}" dt="2024-12-03T15:45:40.091" v="874" actId="1035"/>
          <ac:spMkLst>
            <pc:docMk/>
            <pc:sldMk cId="746027074" sldId="4603"/>
            <ac:spMk id="3" creationId="{08272C91-714A-4897-BEC0-5E8AB7FC17C2}"/>
          </ac:spMkLst>
        </pc:spChg>
        <pc:spChg chg="mod">
          <ac:chgData name="Dawn Paulson" userId="6944290824_tp_box_2" providerId="OAuth2" clId="{1FB57FC3-9B53-4D5D-81DE-098D49E6243F}" dt="2024-12-03T14:53:59.607" v="129" actId="20577"/>
          <ac:spMkLst>
            <pc:docMk/>
            <pc:sldMk cId="746027074" sldId="4603"/>
            <ac:spMk id="4" creationId="{61E4A117-2CD0-4DB1-B45C-E597BC5C4940}"/>
          </ac:spMkLst>
        </pc:spChg>
        <pc:graphicFrameChg chg="mod modGraphic">
          <ac:chgData name="Dawn Paulson" userId="6944290824_tp_box_2" providerId="OAuth2" clId="{1FB57FC3-9B53-4D5D-81DE-098D49E6243F}" dt="2024-12-13T15:22:57.785" v="955" actId="20577"/>
          <ac:graphicFrameMkLst>
            <pc:docMk/>
            <pc:sldMk cId="746027074" sldId="4603"/>
            <ac:graphicFrameMk id="8" creationId="{0537DD8B-93BE-4675-B39B-77C8EE2A8743}"/>
          </ac:graphicFrameMkLst>
        </pc:graphicFrameChg>
      </pc:sldChg>
      <pc:sldChg chg="addSp delSp modSp mod">
        <pc:chgData name="Dawn Paulson" userId="6944290824_tp_box_2" providerId="OAuth2" clId="{1FB57FC3-9B53-4D5D-81DE-098D49E6243F}" dt="2024-12-13T15:35:28.846" v="1026" actId="207"/>
        <pc:sldMkLst>
          <pc:docMk/>
          <pc:sldMk cId="3237199809" sldId="10008"/>
        </pc:sldMkLst>
        <pc:spChg chg="del">
          <ac:chgData name="Dawn Paulson" userId="6944290824_tp_box_2" providerId="OAuth2" clId="{1FB57FC3-9B53-4D5D-81DE-098D49E6243F}" dt="2024-12-03T15:10:48.866" v="337" actId="478"/>
          <ac:spMkLst>
            <pc:docMk/>
            <pc:sldMk cId="3237199809" sldId="10008"/>
            <ac:spMk id="2" creationId="{5E33F7A4-0631-4427-90A1-0601BD54B892}"/>
          </ac:spMkLst>
        </pc:spChg>
        <pc:spChg chg="mod">
          <ac:chgData name="Dawn Paulson" userId="6944290824_tp_box_2" providerId="OAuth2" clId="{1FB57FC3-9B53-4D5D-81DE-098D49E6243F}" dt="2024-12-13T15:23:27.553" v="956" actId="1076"/>
          <ac:spMkLst>
            <pc:docMk/>
            <pc:sldMk cId="3237199809" sldId="10008"/>
            <ac:spMk id="4" creationId="{2DD8E3C3-976C-45C6-B24C-F11045584C4B}"/>
          </ac:spMkLst>
        </pc:spChg>
        <pc:spChg chg="add del mod">
          <ac:chgData name="Dawn Paulson" userId="6944290824_tp_box_2" providerId="OAuth2" clId="{1FB57FC3-9B53-4D5D-81DE-098D49E6243F}" dt="2024-12-03T15:10:59.727" v="338" actId="478"/>
          <ac:spMkLst>
            <pc:docMk/>
            <pc:sldMk cId="3237199809" sldId="10008"/>
            <ac:spMk id="5" creationId="{FF3223B1-E404-EA0A-DE31-5FDFB5D282FF}"/>
          </ac:spMkLst>
        </pc:spChg>
        <pc:spChg chg="add mod">
          <ac:chgData name="Dawn Paulson" userId="6944290824_tp_box_2" providerId="OAuth2" clId="{1FB57FC3-9B53-4D5D-81DE-098D49E6243F}" dt="2024-12-03T15:47:27.912" v="899" actId="1037"/>
          <ac:spMkLst>
            <pc:docMk/>
            <pc:sldMk cId="3237199809" sldId="10008"/>
            <ac:spMk id="6" creationId="{2C9499B0-6E32-0DDD-E93F-72F1B3860FA5}"/>
          </ac:spMkLst>
        </pc:spChg>
        <pc:spChg chg="del">
          <ac:chgData name="Dawn Paulson" userId="6944290824_tp_box_2" providerId="OAuth2" clId="{1FB57FC3-9B53-4D5D-81DE-098D49E6243F}" dt="2024-12-03T15:10:48.866" v="337" actId="478"/>
          <ac:spMkLst>
            <pc:docMk/>
            <pc:sldMk cId="3237199809" sldId="10008"/>
            <ac:spMk id="10" creationId="{54BE0E71-2073-445C-8985-61AA7B7FB56F}"/>
          </ac:spMkLst>
        </pc:spChg>
        <pc:spChg chg="mod">
          <ac:chgData name="Dawn Paulson" userId="6944290824_tp_box_2" providerId="OAuth2" clId="{1FB57FC3-9B53-4D5D-81DE-098D49E6243F}" dt="2024-12-03T15:22:27.633" v="468" actId="20577"/>
          <ac:spMkLst>
            <pc:docMk/>
            <pc:sldMk cId="3237199809" sldId="10008"/>
            <ac:spMk id="13" creationId="{32D43484-F6C3-2B9D-75C7-308E326FA1CB}"/>
          </ac:spMkLst>
        </pc:spChg>
        <pc:spChg chg="del">
          <ac:chgData name="Dawn Paulson" userId="6944290824_tp_box_2" providerId="OAuth2" clId="{1FB57FC3-9B53-4D5D-81DE-098D49E6243F}" dt="2024-12-03T15:10:48.866" v="337" actId="478"/>
          <ac:spMkLst>
            <pc:docMk/>
            <pc:sldMk cId="3237199809" sldId="10008"/>
            <ac:spMk id="14" creationId="{081F818E-42A6-4111-B690-C2BD4CE933FC}"/>
          </ac:spMkLst>
        </pc:spChg>
        <pc:spChg chg="mod">
          <ac:chgData name="Dawn Paulson" userId="6944290824_tp_box_2" providerId="OAuth2" clId="{1FB57FC3-9B53-4D5D-81DE-098D49E6243F}" dt="2024-12-03T15:11:34.414" v="339"/>
          <ac:spMkLst>
            <pc:docMk/>
            <pc:sldMk cId="3237199809" sldId="10008"/>
            <ac:spMk id="16" creationId="{0F92229A-2B7D-66E4-982F-78E0B32F81B3}"/>
          </ac:spMkLst>
        </pc:spChg>
        <pc:spChg chg="mod">
          <ac:chgData name="Dawn Paulson" userId="6944290824_tp_box_2" providerId="OAuth2" clId="{1FB57FC3-9B53-4D5D-81DE-098D49E6243F}" dt="2024-12-03T15:22:22.836" v="459" actId="20577"/>
          <ac:spMkLst>
            <pc:docMk/>
            <pc:sldMk cId="3237199809" sldId="10008"/>
            <ac:spMk id="17" creationId="{5A3F50C4-0D07-B5F1-480B-D534EDC342A2}"/>
          </ac:spMkLst>
        </pc:spChg>
        <pc:spChg chg="del">
          <ac:chgData name="Dawn Paulson" userId="6944290824_tp_box_2" providerId="OAuth2" clId="{1FB57FC3-9B53-4D5D-81DE-098D49E6243F}" dt="2024-12-03T15:10:48.866" v="337" actId="478"/>
          <ac:spMkLst>
            <pc:docMk/>
            <pc:sldMk cId="3237199809" sldId="10008"/>
            <ac:spMk id="18" creationId="{096F623B-0EEF-46AC-8345-40E31782D850}"/>
          </ac:spMkLst>
        </pc:spChg>
        <pc:spChg chg="del">
          <ac:chgData name="Dawn Paulson" userId="6944290824_tp_box_2" providerId="OAuth2" clId="{1FB57FC3-9B53-4D5D-81DE-098D49E6243F}" dt="2024-12-03T15:10:48.866" v="337" actId="478"/>
          <ac:spMkLst>
            <pc:docMk/>
            <pc:sldMk cId="3237199809" sldId="10008"/>
            <ac:spMk id="19" creationId="{6F134CB9-A212-4C19-AC33-ACBAF5B60C82}"/>
          </ac:spMkLst>
        </pc:spChg>
        <pc:spChg chg="mod">
          <ac:chgData name="Dawn Paulson" userId="6944290824_tp_box_2" providerId="OAuth2" clId="{1FB57FC3-9B53-4D5D-81DE-098D49E6243F}" dt="2024-12-03T15:22:10.493" v="441" actId="20577"/>
          <ac:spMkLst>
            <pc:docMk/>
            <pc:sldMk cId="3237199809" sldId="10008"/>
            <ac:spMk id="21" creationId="{E23F8325-2C66-BB3B-21DD-22C1ECD41AE1}"/>
          </ac:spMkLst>
        </pc:spChg>
        <pc:spChg chg="del">
          <ac:chgData name="Dawn Paulson" userId="6944290824_tp_box_2" providerId="OAuth2" clId="{1FB57FC3-9B53-4D5D-81DE-098D49E6243F}" dt="2024-12-03T15:10:59.727" v="338" actId="478"/>
          <ac:spMkLst>
            <pc:docMk/>
            <pc:sldMk cId="3237199809" sldId="10008"/>
            <ac:spMk id="24" creationId="{64E6656C-1ED4-4DE5-B10E-D38808980898}"/>
          </ac:spMkLst>
        </pc:spChg>
        <pc:spChg chg="del">
          <ac:chgData name="Dawn Paulson" userId="6944290824_tp_box_2" providerId="OAuth2" clId="{1FB57FC3-9B53-4D5D-81DE-098D49E6243F}" dt="2024-12-03T15:10:59.727" v="338" actId="478"/>
          <ac:spMkLst>
            <pc:docMk/>
            <pc:sldMk cId="3237199809" sldId="10008"/>
            <ac:spMk id="25" creationId="{7FA337FE-06F1-4BDD-85C8-0E63768BEE09}"/>
          </ac:spMkLst>
        </pc:spChg>
        <pc:spChg chg="del">
          <ac:chgData name="Dawn Paulson" userId="6944290824_tp_box_2" providerId="OAuth2" clId="{1FB57FC3-9B53-4D5D-81DE-098D49E6243F}" dt="2024-12-03T15:10:59.727" v="338" actId="478"/>
          <ac:spMkLst>
            <pc:docMk/>
            <pc:sldMk cId="3237199809" sldId="10008"/>
            <ac:spMk id="26" creationId="{006E2A78-4EF9-477A-BAC7-9AC3C3E53DD3}"/>
          </ac:spMkLst>
        </pc:spChg>
        <pc:spChg chg="del">
          <ac:chgData name="Dawn Paulson" userId="6944290824_tp_box_2" providerId="OAuth2" clId="{1FB57FC3-9B53-4D5D-81DE-098D49E6243F}" dt="2024-12-03T15:10:59.727" v="338" actId="478"/>
          <ac:spMkLst>
            <pc:docMk/>
            <pc:sldMk cId="3237199809" sldId="10008"/>
            <ac:spMk id="27" creationId="{60D72903-CC2F-4AD1-A225-C992B60F2258}"/>
          </ac:spMkLst>
        </pc:spChg>
        <pc:spChg chg="del">
          <ac:chgData name="Dawn Paulson" userId="6944290824_tp_box_2" providerId="OAuth2" clId="{1FB57FC3-9B53-4D5D-81DE-098D49E6243F}" dt="2024-12-03T15:10:59.727" v="338" actId="478"/>
          <ac:spMkLst>
            <pc:docMk/>
            <pc:sldMk cId="3237199809" sldId="10008"/>
            <ac:spMk id="29" creationId="{A6391127-577B-4D4F-82E6-9B302C718B42}"/>
          </ac:spMkLst>
        </pc:spChg>
        <pc:spChg chg="del">
          <ac:chgData name="Dawn Paulson" userId="6944290824_tp_box_2" providerId="OAuth2" clId="{1FB57FC3-9B53-4D5D-81DE-098D49E6243F}" dt="2024-12-03T15:10:59.727" v="338" actId="478"/>
          <ac:spMkLst>
            <pc:docMk/>
            <pc:sldMk cId="3237199809" sldId="10008"/>
            <ac:spMk id="30" creationId="{5FD9E261-8785-4129-8864-9DC6BB854921}"/>
          </ac:spMkLst>
        </pc:spChg>
        <pc:spChg chg="del">
          <ac:chgData name="Dawn Paulson" userId="6944290824_tp_box_2" providerId="OAuth2" clId="{1FB57FC3-9B53-4D5D-81DE-098D49E6243F}" dt="2024-12-03T15:10:59.727" v="338" actId="478"/>
          <ac:spMkLst>
            <pc:docMk/>
            <pc:sldMk cId="3237199809" sldId="10008"/>
            <ac:spMk id="31" creationId="{3FA2824C-DD3A-4727-BCAE-D745338AE171}"/>
          </ac:spMkLst>
        </pc:spChg>
        <pc:spChg chg="mod">
          <ac:chgData name="Dawn Paulson" userId="6944290824_tp_box_2" providerId="OAuth2" clId="{1FB57FC3-9B53-4D5D-81DE-098D49E6243F}" dt="2024-12-03T15:11:34.414" v="339"/>
          <ac:spMkLst>
            <pc:docMk/>
            <pc:sldMk cId="3237199809" sldId="10008"/>
            <ac:spMk id="34" creationId="{12EAD8CD-BBBA-83C0-41FE-94FF91DC1B94}"/>
          </ac:spMkLst>
        </pc:spChg>
        <pc:spChg chg="mod">
          <ac:chgData name="Dawn Paulson" userId="6944290824_tp_box_2" providerId="OAuth2" clId="{1FB57FC3-9B53-4D5D-81DE-098D49E6243F}" dt="2024-12-03T15:11:34.414" v="339"/>
          <ac:spMkLst>
            <pc:docMk/>
            <pc:sldMk cId="3237199809" sldId="10008"/>
            <ac:spMk id="35" creationId="{87DED5C7-E8A2-F79E-B715-B70E253BC411}"/>
          </ac:spMkLst>
        </pc:spChg>
        <pc:spChg chg="mod">
          <ac:chgData name="Dawn Paulson" userId="6944290824_tp_box_2" providerId="OAuth2" clId="{1FB57FC3-9B53-4D5D-81DE-098D49E6243F}" dt="2024-12-03T15:11:34.414" v="339"/>
          <ac:spMkLst>
            <pc:docMk/>
            <pc:sldMk cId="3237199809" sldId="10008"/>
            <ac:spMk id="36" creationId="{BEDB4F74-F5A9-FD36-0817-BC1A8CEA47AC}"/>
          </ac:spMkLst>
        </pc:spChg>
        <pc:spChg chg="del">
          <ac:chgData name="Dawn Paulson" userId="6944290824_tp_box_2" providerId="OAuth2" clId="{1FB57FC3-9B53-4D5D-81DE-098D49E6243F}" dt="2024-12-03T15:10:59.727" v="338" actId="478"/>
          <ac:spMkLst>
            <pc:docMk/>
            <pc:sldMk cId="3237199809" sldId="10008"/>
            <ac:spMk id="37" creationId="{9AED249F-0230-41A6-85F6-EF16895F3EED}"/>
          </ac:spMkLst>
        </pc:spChg>
        <pc:spChg chg="mod">
          <ac:chgData name="Dawn Paulson" userId="6944290824_tp_box_2" providerId="OAuth2" clId="{1FB57FC3-9B53-4D5D-81DE-098D49E6243F}" dt="2024-12-03T15:22:16.338" v="450" actId="20577"/>
          <ac:spMkLst>
            <pc:docMk/>
            <pc:sldMk cId="3237199809" sldId="10008"/>
            <ac:spMk id="38" creationId="{36A85D1C-B521-0691-7F19-D31D49AA05D0}"/>
          </ac:spMkLst>
        </pc:spChg>
        <pc:spChg chg="mod">
          <ac:chgData name="Dawn Paulson" userId="6944290824_tp_box_2" providerId="OAuth2" clId="{1FB57FC3-9B53-4D5D-81DE-098D49E6243F}" dt="2024-12-03T15:11:34.414" v="339"/>
          <ac:spMkLst>
            <pc:docMk/>
            <pc:sldMk cId="3237199809" sldId="10008"/>
            <ac:spMk id="40" creationId="{455C2836-21AA-8809-7F31-55D9E0044464}"/>
          </ac:spMkLst>
        </pc:spChg>
        <pc:spChg chg="mod">
          <ac:chgData name="Dawn Paulson" userId="6944290824_tp_box_2" providerId="OAuth2" clId="{1FB57FC3-9B53-4D5D-81DE-098D49E6243F}" dt="2024-12-03T15:11:34.414" v="339"/>
          <ac:spMkLst>
            <pc:docMk/>
            <pc:sldMk cId="3237199809" sldId="10008"/>
            <ac:spMk id="41" creationId="{E0C869FE-4430-E634-1629-AB9D01646DE0}"/>
          </ac:spMkLst>
        </pc:spChg>
        <pc:spChg chg="mod">
          <ac:chgData name="Dawn Paulson" userId="6944290824_tp_box_2" providerId="OAuth2" clId="{1FB57FC3-9B53-4D5D-81DE-098D49E6243F}" dt="2024-12-03T15:11:34.414" v="339"/>
          <ac:spMkLst>
            <pc:docMk/>
            <pc:sldMk cId="3237199809" sldId="10008"/>
            <ac:spMk id="42" creationId="{14025DB2-90BE-9FC0-052A-52F474341DDD}"/>
          </ac:spMkLst>
        </pc:spChg>
        <pc:spChg chg="mod">
          <ac:chgData name="Dawn Paulson" userId="6944290824_tp_box_2" providerId="OAuth2" clId="{1FB57FC3-9B53-4D5D-81DE-098D49E6243F}" dt="2024-12-03T15:11:34.414" v="339"/>
          <ac:spMkLst>
            <pc:docMk/>
            <pc:sldMk cId="3237199809" sldId="10008"/>
            <ac:spMk id="43" creationId="{45801D38-03DF-AA9B-30DE-64A466E06C89}"/>
          </ac:spMkLst>
        </pc:spChg>
        <pc:spChg chg="add mod">
          <ac:chgData name="Dawn Paulson" userId="6944290824_tp_box_2" providerId="OAuth2" clId="{1FB57FC3-9B53-4D5D-81DE-098D49E6243F}" dt="2024-12-03T15:47:21.748" v="897" actId="404"/>
          <ac:spMkLst>
            <pc:docMk/>
            <pc:sldMk cId="3237199809" sldId="10008"/>
            <ac:spMk id="44" creationId="{49A03102-D281-4D82-6066-41C869F8FCD5}"/>
          </ac:spMkLst>
        </pc:spChg>
        <pc:grpChg chg="add mod">
          <ac:chgData name="Dawn Paulson" userId="6944290824_tp_box_2" providerId="OAuth2" clId="{1FB57FC3-9B53-4D5D-81DE-098D49E6243F}" dt="2024-12-03T15:11:34.414" v="339"/>
          <ac:grpSpMkLst>
            <pc:docMk/>
            <pc:sldMk cId="3237199809" sldId="10008"/>
            <ac:grpSpMk id="7" creationId="{F584F776-1B77-4DFC-8721-48F1B1ECD2E5}"/>
          </ac:grpSpMkLst>
        </pc:grpChg>
        <pc:grpChg chg="mod">
          <ac:chgData name="Dawn Paulson" userId="6944290824_tp_box_2" providerId="OAuth2" clId="{1FB57FC3-9B53-4D5D-81DE-098D49E6243F}" dt="2024-12-03T15:11:34.414" v="339"/>
          <ac:grpSpMkLst>
            <pc:docMk/>
            <pc:sldMk cId="3237199809" sldId="10008"/>
            <ac:grpSpMk id="8" creationId="{4C5925ED-B378-8847-387F-3F5CA9BC30B1}"/>
          </ac:grpSpMkLst>
        </pc:grpChg>
        <pc:grpChg chg="mod">
          <ac:chgData name="Dawn Paulson" userId="6944290824_tp_box_2" providerId="OAuth2" clId="{1FB57FC3-9B53-4D5D-81DE-098D49E6243F}" dt="2024-12-03T15:11:34.414" v="339"/>
          <ac:grpSpMkLst>
            <pc:docMk/>
            <pc:sldMk cId="3237199809" sldId="10008"/>
            <ac:grpSpMk id="9" creationId="{8FDC9752-19CD-781E-AF51-F29546D05FB8}"/>
          </ac:grpSpMkLst>
        </pc:grpChg>
        <pc:grpChg chg="mod">
          <ac:chgData name="Dawn Paulson" userId="6944290824_tp_box_2" providerId="OAuth2" clId="{1FB57FC3-9B53-4D5D-81DE-098D49E6243F}" dt="2024-12-03T15:11:34.414" v="339"/>
          <ac:grpSpMkLst>
            <pc:docMk/>
            <pc:sldMk cId="3237199809" sldId="10008"/>
            <ac:grpSpMk id="11" creationId="{AABC4E94-8D3A-D2FB-050A-B17A97AE6100}"/>
          </ac:grpSpMkLst>
        </pc:grpChg>
        <pc:grpChg chg="mod">
          <ac:chgData name="Dawn Paulson" userId="6944290824_tp_box_2" providerId="OAuth2" clId="{1FB57FC3-9B53-4D5D-81DE-098D49E6243F}" dt="2024-12-03T15:11:34.414" v="339"/>
          <ac:grpSpMkLst>
            <pc:docMk/>
            <pc:sldMk cId="3237199809" sldId="10008"/>
            <ac:grpSpMk id="12" creationId="{FACF336A-A495-DA7D-371C-864E1494ED21}"/>
          </ac:grpSpMkLst>
        </pc:grpChg>
        <pc:graphicFrameChg chg="mod">
          <ac:chgData name="Dawn Paulson" userId="6944290824_tp_box_2" providerId="OAuth2" clId="{1FB57FC3-9B53-4D5D-81DE-098D49E6243F}" dt="2024-12-13T15:35:28.846" v="1026" actId="207"/>
          <ac:graphicFrameMkLst>
            <pc:docMk/>
            <pc:sldMk cId="3237199809" sldId="10008"/>
            <ac:graphicFrameMk id="15" creationId="{70AB0F66-1C2B-51C7-51B7-87CEEE6D0620}"/>
          </ac:graphicFrameMkLst>
        </pc:graphicFrameChg>
        <pc:graphicFrameChg chg="mod">
          <ac:chgData name="Dawn Paulson" userId="6944290824_tp_box_2" providerId="OAuth2" clId="{1FB57FC3-9B53-4D5D-81DE-098D49E6243F}" dt="2024-12-13T15:35:24.132" v="1025" actId="207"/>
          <ac:graphicFrameMkLst>
            <pc:docMk/>
            <pc:sldMk cId="3237199809" sldId="10008"/>
            <ac:graphicFrameMk id="20" creationId="{C4102875-BCC5-969F-4049-FFF347822429}"/>
          </ac:graphicFrameMkLst>
        </pc:graphicFrameChg>
        <pc:graphicFrameChg chg="mod">
          <ac:chgData name="Dawn Paulson" userId="6944290824_tp_box_2" providerId="OAuth2" clId="{1FB57FC3-9B53-4D5D-81DE-098D49E6243F}" dt="2024-12-13T15:35:10.379" v="1022" actId="207"/>
          <ac:graphicFrameMkLst>
            <pc:docMk/>
            <pc:sldMk cId="3237199809" sldId="10008"/>
            <ac:graphicFrameMk id="22" creationId="{8B314A45-8891-2610-EB70-4EB156B6A403}"/>
          </ac:graphicFrameMkLst>
        </pc:graphicFrameChg>
        <pc:graphicFrameChg chg="del">
          <ac:chgData name="Dawn Paulson" userId="6944290824_tp_box_2" providerId="OAuth2" clId="{1FB57FC3-9B53-4D5D-81DE-098D49E6243F}" dt="2024-12-03T15:10:48.866" v="337" actId="478"/>
          <ac:graphicFrameMkLst>
            <pc:docMk/>
            <pc:sldMk cId="3237199809" sldId="10008"/>
            <ac:graphicFrameMk id="23" creationId="{6F8B6A9C-89BF-433F-9F69-886401FE49B9}"/>
          </ac:graphicFrameMkLst>
        </pc:graphicFrameChg>
        <pc:graphicFrameChg chg="del">
          <ac:chgData name="Dawn Paulson" userId="6944290824_tp_box_2" providerId="OAuth2" clId="{1FB57FC3-9B53-4D5D-81DE-098D49E6243F}" dt="2024-12-03T15:10:48.866" v="337" actId="478"/>
          <ac:graphicFrameMkLst>
            <pc:docMk/>
            <pc:sldMk cId="3237199809" sldId="10008"/>
            <ac:graphicFrameMk id="28" creationId="{EC7AD9EB-D559-45D2-B9B6-E69F5C9D519F}"/>
          </ac:graphicFrameMkLst>
        </pc:graphicFrameChg>
        <pc:graphicFrameChg chg="del">
          <ac:chgData name="Dawn Paulson" userId="6944290824_tp_box_2" providerId="OAuth2" clId="{1FB57FC3-9B53-4D5D-81DE-098D49E6243F}" dt="2024-12-03T15:10:48.866" v="337" actId="478"/>
          <ac:graphicFrameMkLst>
            <pc:docMk/>
            <pc:sldMk cId="3237199809" sldId="10008"/>
            <ac:graphicFrameMk id="32" creationId="{0F25C199-D904-4E52-844D-DF41C8978058}"/>
          </ac:graphicFrameMkLst>
        </pc:graphicFrameChg>
        <pc:graphicFrameChg chg="del">
          <ac:chgData name="Dawn Paulson" userId="6944290824_tp_box_2" providerId="OAuth2" clId="{1FB57FC3-9B53-4D5D-81DE-098D49E6243F}" dt="2024-12-03T15:10:48.866" v="337" actId="478"/>
          <ac:graphicFrameMkLst>
            <pc:docMk/>
            <pc:sldMk cId="3237199809" sldId="10008"/>
            <ac:graphicFrameMk id="33" creationId="{5B25D922-ECBA-40E1-BFD3-6EA21F4258FC}"/>
          </ac:graphicFrameMkLst>
        </pc:graphicFrameChg>
        <pc:graphicFrameChg chg="mod">
          <ac:chgData name="Dawn Paulson" userId="6944290824_tp_box_2" providerId="OAuth2" clId="{1FB57FC3-9B53-4D5D-81DE-098D49E6243F}" dt="2024-12-13T15:35:18.967" v="1024" actId="207"/>
          <ac:graphicFrameMkLst>
            <pc:docMk/>
            <pc:sldMk cId="3237199809" sldId="10008"/>
            <ac:graphicFrameMk id="39" creationId="{DD90113C-5BA2-09BE-9B85-E0DE85B72405}"/>
          </ac:graphicFrameMkLst>
        </pc:graphicFrameChg>
      </pc:sldChg>
      <pc:sldChg chg="addSp modSp del mod modTransition">
        <pc:chgData name="Dawn Paulson" userId="6944290824_tp_box_2" providerId="OAuth2" clId="{1FB57FC3-9B53-4D5D-81DE-098D49E6243F}" dt="2024-12-03T15:29:38.251" v="513" actId="2696"/>
        <pc:sldMkLst>
          <pc:docMk/>
          <pc:sldMk cId="1083022795" sldId="10038"/>
        </pc:sldMkLst>
        <pc:spChg chg="mod">
          <ac:chgData name="Dawn Paulson" userId="6944290824_tp_box_2" providerId="OAuth2" clId="{1FB57FC3-9B53-4D5D-81DE-098D49E6243F}" dt="2024-12-03T14:48:04.482" v="58" actId="20577"/>
          <ac:spMkLst>
            <pc:docMk/>
            <pc:sldMk cId="1083022795" sldId="10038"/>
            <ac:spMk id="4" creationId="{316B8CE9-2AEC-4E9F-BE43-78A68CEFD791}"/>
          </ac:spMkLst>
        </pc:spChg>
        <pc:spChg chg="add mod">
          <ac:chgData name="Dawn Paulson" userId="6944290824_tp_box_2" providerId="OAuth2" clId="{1FB57FC3-9B53-4D5D-81DE-098D49E6243F}" dt="2024-12-03T14:50:58.723" v="105" actId="1076"/>
          <ac:spMkLst>
            <pc:docMk/>
            <pc:sldMk cId="1083022795" sldId="10038"/>
            <ac:spMk id="5" creationId="{1DB01939-D18E-BAE9-E0EF-60AFAD31245A}"/>
          </ac:spMkLst>
        </pc:spChg>
      </pc:sldChg>
      <pc:sldChg chg="del modTransition modAnim">
        <pc:chgData name="Dawn Paulson" userId="6944290824_tp_box_2" providerId="OAuth2" clId="{1FB57FC3-9B53-4D5D-81DE-098D49E6243F}" dt="2024-12-03T15:30:05.141" v="515" actId="47"/>
        <pc:sldMkLst>
          <pc:docMk/>
          <pc:sldMk cId="1881410000" sldId="10040"/>
        </pc:sldMkLst>
      </pc:sldChg>
      <pc:sldChg chg="addSp modSp mod">
        <pc:chgData name="Dawn Paulson" userId="6944290824_tp_box_2" providerId="OAuth2" clId="{1FB57FC3-9B53-4D5D-81DE-098D49E6243F}" dt="2024-12-03T15:45:12.434" v="869" actId="20577"/>
        <pc:sldMkLst>
          <pc:docMk/>
          <pc:sldMk cId="527618464" sldId="10041"/>
        </pc:sldMkLst>
        <pc:spChg chg="mod">
          <ac:chgData name="Dawn Paulson" userId="6944290824_tp_box_2" providerId="OAuth2" clId="{1FB57FC3-9B53-4D5D-81DE-098D49E6243F}" dt="2024-12-03T15:45:12.434" v="869" actId="20577"/>
          <ac:spMkLst>
            <pc:docMk/>
            <pc:sldMk cId="527618464" sldId="10041"/>
            <ac:spMk id="2" creationId="{9D55E41B-6CE4-4E7A-8E3C-ABABE8FC83D6}"/>
          </ac:spMkLst>
        </pc:spChg>
        <pc:spChg chg="mod">
          <ac:chgData name="Dawn Paulson" userId="6944290824_tp_box_2" providerId="OAuth2" clId="{1FB57FC3-9B53-4D5D-81DE-098D49E6243F}" dt="2024-12-03T15:44:50.333" v="865" actId="947"/>
          <ac:spMkLst>
            <pc:docMk/>
            <pc:sldMk cId="527618464" sldId="10041"/>
            <ac:spMk id="3" creationId="{6955DC20-9848-4EA8-ABF8-C7396A605B7A}"/>
          </ac:spMkLst>
        </pc:spChg>
        <pc:spChg chg="add mod">
          <ac:chgData name="Dawn Paulson" userId="6944290824_tp_box_2" providerId="OAuth2" clId="{1FB57FC3-9B53-4D5D-81DE-098D49E6243F}" dt="2024-12-03T15:45:01.728" v="866" actId="404"/>
          <ac:spMkLst>
            <pc:docMk/>
            <pc:sldMk cId="527618464" sldId="10041"/>
            <ac:spMk id="4" creationId="{AD671E01-319E-B6A5-5FE2-99D2452479D3}"/>
          </ac:spMkLst>
        </pc:spChg>
        <pc:spChg chg="mod">
          <ac:chgData name="Dawn Paulson" userId="6944290824_tp_box_2" providerId="OAuth2" clId="{1FB57FC3-9B53-4D5D-81DE-098D49E6243F}" dt="2024-12-03T14:54:09.620" v="136" actId="20577"/>
          <ac:spMkLst>
            <pc:docMk/>
            <pc:sldMk cId="527618464" sldId="10041"/>
            <ac:spMk id="5" creationId="{55630810-C153-4EB3-9AFE-224066D4C0AD}"/>
          </ac:spMkLst>
        </pc:spChg>
      </pc:sldChg>
      <pc:sldChg chg="addSp delSp modSp mod">
        <pc:chgData name="Dawn Paulson" userId="6944290824_tp_box_2" providerId="OAuth2" clId="{1FB57FC3-9B53-4D5D-81DE-098D49E6243F}" dt="2024-12-03T15:47:05.804" v="892" actId="1036"/>
        <pc:sldMkLst>
          <pc:docMk/>
          <pc:sldMk cId="967011157" sldId="10046"/>
        </pc:sldMkLst>
        <pc:spChg chg="mod">
          <ac:chgData name="Dawn Paulson" userId="6944290824_tp_box_2" providerId="OAuth2" clId="{1FB57FC3-9B53-4D5D-81DE-098D49E6243F}" dt="2024-12-03T15:29:54.361" v="514" actId="1076"/>
          <ac:spMkLst>
            <pc:docMk/>
            <pc:sldMk cId="967011157" sldId="10046"/>
            <ac:spMk id="2" creationId="{E73E0AFD-58CC-4EFC-BECA-81FAE5C8CD22}"/>
          </ac:spMkLst>
        </pc:spChg>
        <pc:spChg chg="mod">
          <ac:chgData name="Dawn Paulson" userId="6944290824_tp_box_2" providerId="OAuth2" clId="{1FB57FC3-9B53-4D5D-81DE-098D49E6243F}" dt="2024-12-03T15:18:11.599" v="394" actId="20577"/>
          <ac:spMkLst>
            <pc:docMk/>
            <pc:sldMk cId="967011157" sldId="10046"/>
            <ac:spMk id="3" creationId="{4C9549EB-F302-445F-8C2F-EB283017F5D1}"/>
          </ac:spMkLst>
        </pc:spChg>
        <pc:spChg chg="add mod">
          <ac:chgData name="Dawn Paulson" userId="6944290824_tp_box_2" providerId="OAuth2" clId="{1FB57FC3-9B53-4D5D-81DE-098D49E6243F}" dt="2024-12-03T15:17:42.573" v="382" actId="1037"/>
          <ac:spMkLst>
            <pc:docMk/>
            <pc:sldMk cId="967011157" sldId="10046"/>
            <ac:spMk id="4" creationId="{805FCE97-2774-1A16-85C6-E76D5F280BA2}"/>
          </ac:spMkLst>
        </pc:spChg>
        <pc:spChg chg="mod">
          <ac:chgData name="Dawn Paulson" userId="6944290824_tp_box_2" providerId="OAuth2" clId="{1FB57FC3-9B53-4D5D-81DE-098D49E6243F}" dt="2024-12-03T15:46:52.101" v="887" actId="1076"/>
          <ac:spMkLst>
            <pc:docMk/>
            <pc:sldMk cId="967011157" sldId="10046"/>
            <ac:spMk id="5" creationId="{E6CFEAA7-A787-464A-A51D-C6CF7AECB517}"/>
          </ac:spMkLst>
        </pc:spChg>
        <pc:spChg chg="add mod">
          <ac:chgData name="Dawn Paulson" userId="6944290824_tp_box_2" providerId="OAuth2" clId="{1FB57FC3-9B53-4D5D-81DE-098D49E6243F}" dt="2024-12-03T15:47:05.804" v="892" actId="1036"/>
          <ac:spMkLst>
            <pc:docMk/>
            <pc:sldMk cId="967011157" sldId="10046"/>
            <ac:spMk id="6" creationId="{0CDC302D-495D-1864-4236-15D2B8CB702D}"/>
          </ac:spMkLst>
        </pc:spChg>
        <pc:spChg chg="add del mod">
          <ac:chgData name="Dawn Paulson" userId="6944290824_tp_box_2" providerId="OAuth2" clId="{1FB57FC3-9B53-4D5D-81DE-098D49E6243F}" dt="2024-12-03T15:46:37.397" v="883" actId="478"/>
          <ac:spMkLst>
            <pc:docMk/>
            <pc:sldMk cId="967011157" sldId="10046"/>
            <ac:spMk id="9" creationId="{7200DD0C-B4F5-15E4-A249-C9823223601C}"/>
          </ac:spMkLst>
        </pc:spChg>
        <pc:spChg chg="add mod">
          <ac:chgData name="Dawn Paulson" userId="6944290824_tp_box_2" providerId="OAuth2" clId="{1FB57FC3-9B53-4D5D-81DE-098D49E6243F}" dt="2024-12-03T15:46:46.067" v="886" actId="404"/>
          <ac:spMkLst>
            <pc:docMk/>
            <pc:sldMk cId="967011157" sldId="10046"/>
            <ac:spMk id="10" creationId="{38F0EB18-1CF1-DCF2-0832-EF8191547A5B}"/>
          </ac:spMkLst>
        </pc:spChg>
        <pc:cxnChg chg="add">
          <ac:chgData name="Dawn Paulson" userId="6944290824_tp_box_2" providerId="OAuth2" clId="{1FB57FC3-9B53-4D5D-81DE-098D49E6243F}" dt="2024-12-03T15:16:23.248" v="366" actId="11529"/>
          <ac:cxnSpMkLst>
            <pc:docMk/>
            <pc:sldMk cId="967011157" sldId="10046"/>
            <ac:cxnSpMk id="8" creationId="{AF83EE03-64D7-AB49-21C4-07E3E46EE0B7}"/>
          </ac:cxnSpMkLst>
        </pc:cxnChg>
      </pc:sldChg>
      <pc:sldChg chg="addSp modSp mod">
        <pc:chgData name="Dawn Paulson" userId="6944290824_tp_box_2" providerId="OAuth2" clId="{1FB57FC3-9B53-4D5D-81DE-098D49E6243F}" dt="2024-12-13T15:23:47.019" v="957" actId="948"/>
        <pc:sldMkLst>
          <pc:docMk/>
          <pc:sldMk cId="2115149291" sldId="10047"/>
        </pc:sldMkLst>
        <pc:spChg chg="mod">
          <ac:chgData name="Dawn Paulson" userId="6944290824_tp_box_2" providerId="OAuth2" clId="{1FB57FC3-9B53-4D5D-81DE-098D49E6243F}" dt="2024-12-03T15:48:00.183" v="909" actId="1076"/>
          <ac:spMkLst>
            <pc:docMk/>
            <pc:sldMk cId="2115149291" sldId="10047"/>
            <ac:spMk id="2" creationId="{B199E888-0B40-4EFF-B27F-FBB0FAA1B02E}"/>
          </ac:spMkLst>
        </pc:spChg>
        <pc:spChg chg="mod">
          <ac:chgData name="Dawn Paulson" userId="6944290824_tp_box_2" providerId="OAuth2" clId="{1FB57FC3-9B53-4D5D-81DE-098D49E6243F}" dt="2024-12-03T15:49:27.027" v="923" actId="404"/>
          <ac:spMkLst>
            <pc:docMk/>
            <pc:sldMk cId="2115149291" sldId="10047"/>
            <ac:spMk id="3" creationId="{6CEC440B-7B72-4413-89B7-C6540519098D}"/>
          </ac:spMkLst>
        </pc:spChg>
        <pc:spChg chg="add mod">
          <ac:chgData name="Dawn Paulson" userId="6944290824_tp_box_2" providerId="OAuth2" clId="{1FB57FC3-9B53-4D5D-81DE-098D49E6243F}" dt="2024-12-03T15:49:36.226" v="924" actId="404"/>
          <ac:spMkLst>
            <pc:docMk/>
            <pc:sldMk cId="2115149291" sldId="10047"/>
            <ac:spMk id="4" creationId="{DADF9F20-24A5-B661-4A42-F548906D593C}"/>
          </ac:spMkLst>
        </pc:spChg>
        <pc:spChg chg="mod">
          <ac:chgData name="Dawn Paulson" userId="6944290824_tp_box_2" providerId="OAuth2" clId="{1FB57FC3-9B53-4D5D-81DE-098D49E6243F}" dt="2024-12-13T15:23:47.019" v="957" actId="948"/>
          <ac:spMkLst>
            <pc:docMk/>
            <pc:sldMk cId="2115149291" sldId="10047"/>
            <ac:spMk id="5" creationId="{97D83C2C-0458-4A16-A4D9-22E4EB6A84D8}"/>
          </ac:spMkLst>
        </pc:spChg>
      </pc:sldChg>
      <pc:sldChg chg="addSp modSp mod">
        <pc:chgData name="Dawn Paulson" userId="6944290824_tp_box_2" providerId="OAuth2" clId="{1FB57FC3-9B53-4D5D-81DE-098D49E6243F}" dt="2024-12-13T15:36:43.998" v="1027" actId="20577"/>
        <pc:sldMkLst>
          <pc:docMk/>
          <pc:sldMk cId="1122086912" sldId="10048"/>
        </pc:sldMkLst>
        <pc:spChg chg="mod">
          <ac:chgData name="Dawn Paulson" userId="6944290824_tp_box_2" providerId="OAuth2" clId="{1FB57FC3-9B53-4D5D-81DE-098D49E6243F}" dt="2024-12-03T15:50:57.357" v="946" actId="1076"/>
          <ac:spMkLst>
            <pc:docMk/>
            <pc:sldMk cId="1122086912" sldId="10048"/>
            <ac:spMk id="2" creationId="{DE1AAEA5-A26B-4691-853F-20116631F45C}"/>
          </ac:spMkLst>
        </pc:spChg>
        <pc:spChg chg="mod">
          <ac:chgData name="Dawn Paulson" userId="6944290824_tp_box_2" providerId="OAuth2" clId="{1FB57FC3-9B53-4D5D-81DE-098D49E6243F}" dt="2024-12-13T15:36:43.998" v="1027" actId="20577"/>
          <ac:spMkLst>
            <pc:docMk/>
            <pc:sldMk cId="1122086912" sldId="10048"/>
            <ac:spMk id="3" creationId="{340754E0-CAD3-4AD4-811B-E76233A4E692}"/>
          </ac:spMkLst>
        </pc:spChg>
        <pc:spChg chg="add mod">
          <ac:chgData name="Dawn Paulson" userId="6944290824_tp_box_2" providerId="OAuth2" clId="{1FB57FC3-9B53-4D5D-81DE-098D49E6243F}" dt="2024-12-03T15:50:41.748" v="943"/>
          <ac:spMkLst>
            <pc:docMk/>
            <pc:sldMk cId="1122086912" sldId="10048"/>
            <ac:spMk id="4" creationId="{B36252F0-9A7F-8CBE-F744-8C99D98677E9}"/>
          </ac:spMkLst>
        </pc:spChg>
        <pc:spChg chg="mod">
          <ac:chgData name="Dawn Paulson" userId="6944290824_tp_box_2" providerId="OAuth2" clId="{1FB57FC3-9B53-4D5D-81DE-098D49E6243F}" dt="2024-12-03T15:50:51.483" v="945" actId="1038"/>
          <ac:spMkLst>
            <pc:docMk/>
            <pc:sldMk cId="1122086912" sldId="10048"/>
            <ac:spMk id="5" creationId="{23F5B9FC-95BA-450C-A3E5-C830D21E09CC}"/>
          </ac:spMkLst>
        </pc:spChg>
      </pc:sldChg>
      <pc:sldChg chg="del modTransition modAnim">
        <pc:chgData name="Dawn Paulson" userId="6944290824_tp_box_2" providerId="OAuth2" clId="{1FB57FC3-9B53-4D5D-81DE-098D49E6243F}" dt="2024-12-03T15:34:59.797" v="720" actId="2696"/>
        <pc:sldMkLst>
          <pc:docMk/>
          <pc:sldMk cId="1367316123" sldId="10050"/>
        </pc:sldMkLst>
      </pc:sldChg>
      <pc:sldChg chg="modSp mod">
        <pc:chgData name="Dawn Paulson" userId="6944290824_tp_box_2" providerId="OAuth2" clId="{1FB57FC3-9B53-4D5D-81DE-098D49E6243F}" dt="2024-12-13T15:37:19.198" v="1065" actId="20577"/>
        <pc:sldMkLst>
          <pc:docMk/>
          <pc:sldMk cId="3605107774" sldId="10051"/>
        </pc:sldMkLst>
        <pc:spChg chg="mod">
          <ac:chgData name="Dawn Paulson" userId="6944290824_tp_box_2" providerId="OAuth2" clId="{1FB57FC3-9B53-4D5D-81DE-098D49E6243F}" dt="2024-12-13T15:37:12.165" v="1063" actId="20577"/>
          <ac:spMkLst>
            <pc:docMk/>
            <pc:sldMk cId="3605107774" sldId="10051"/>
            <ac:spMk id="2" creationId="{23C00B6E-13BC-13DF-9822-294D175535B6}"/>
          </ac:spMkLst>
        </pc:spChg>
        <pc:spChg chg="mod">
          <ac:chgData name="Dawn Paulson" userId="6944290824_tp_box_2" providerId="OAuth2" clId="{1FB57FC3-9B53-4D5D-81DE-098D49E6243F}" dt="2024-12-03T15:39:01.694" v="804" actId="1076"/>
          <ac:spMkLst>
            <pc:docMk/>
            <pc:sldMk cId="3605107774" sldId="10051"/>
            <ac:spMk id="3" creationId="{CAD9C6A3-565C-C00E-A0E9-9D8D1BAF91A5}"/>
          </ac:spMkLst>
        </pc:spChg>
        <pc:spChg chg="mod">
          <ac:chgData name="Dawn Paulson" userId="6944290824_tp_box_2" providerId="OAuth2" clId="{1FB57FC3-9B53-4D5D-81DE-098D49E6243F}" dt="2024-12-13T15:37:19.198" v="1065" actId="20577"/>
          <ac:spMkLst>
            <pc:docMk/>
            <pc:sldMk cId="3605107774" sldId="10051"/>
            <ac:spMk id="4" creationId="{35518122-D8BC-3531-B366-8E6934898F10}"/>
          </ac:spMkLst>
        </pc:spChg>
      </pc:sldChg>
      <pc:sldChg chg="addSp delSp modSp new mod">
        <pc:chgData name="Dawn Paulson" userId="6944290824_tp_box_2" providerId="OAuth2" clId="{1FB57FC3-9B53-4D5D-81DE-098D49E6243F}" dt="2024-12-13T15:33:32.032" v="1021" actId="20577"/>
        <pc:sldMkLst>
          <pc:docMk/>
          <pc:sldMk cId="2113004872" sldId="10052"/>
        </pc:sldMkLst>
        <pc:spChg chg="del">
          <ac:chgData name="Dawn Paulson" userId="6944290824_tp_box_2" providerId="OAuth2" clId="{1FB57FC3-9B53-4D5D-81DE-098D49E6243F}" dt="2024-12-03T14:49:48.860" v="70" actId="478"/>
          <ac:spMkLst>
            <pc:docMk/>
            <pc:sldMk cId="2113004872" sldId="10052"/>
            <ac:spMk id="2" creationId="{A2C71229-08BB-05CC-5661-83D40F1A604D}"/>
          </ac:spMkLst>
        </pc:spChg>
        <pc:spChg chg="del">
          <ac:chgData name="Dawn Paulson" userId="6944290824_tp_box_2" providerId="OAuth2" clId="{1FB57FC3-9B53-4D5D-81DE-098D49E6243F}" dt="2024-12-03T14:49:52.738" v="71" actId="478"/>
          <ac:spMkLst>
            <pc:docMk/>
            <pc:sldMk cId="2113004872" sldId="10052"/>
            <ac:spMk id="3" creationId="{3C8C6FCD-BC7B-A814-0955-A918255B3388}"/>
          </ac:spMkLst>
        </pc:spChg>
        <pc:spChg chg="del">
          <ac:chgData name="Dawn Paulson" userId="6944290824_tp_box_2" providerId="OAuth2" clId="{1FB57FC3-9B53-4D5D-81DE-098D49E6243F}" dt="2024-12-03T14:49:47.633" v="69" actId="478"/>
          <ac:spMkLst>
            <pc:docMk/>
            <pc:sldMk cId="2113004872" sldId="10052"/>
            <ac:spMk id="4" creationId="{EC6BEE14-F42F-F85A-6B8A-D0E2925F20D1}"/>
          </ac:spMkLst>
        </pc:spChg>
        <pc:spChg chg="del">
          <ac:chgData name="Dawn Paulson" userId="6944290824_tp_box_2" providerId="OAuth2" clId="{1FB57FC3-9B53-4D5D-81DE-098D49E6243F}" dt="2024-12-03T14:49:45.652" v="68" actId="478"/>
          <ac:spMkLst>
            <pc:docMk/>
            <pc:sldMk cId="2113004872" sldId="10052"/>
            <ac:spMk id="5" creationId="{6EB64318-816C-905A-31EB-F651B7F92C4B}"/>
          </ac:spMkLst>
        </pc:spChg>
        <pc:spChg chg="add mod">
          <ac:chgData name="Dawn Paulson" userId="6944290824_tp_box_2" providerId="OAuth2" clId="{1FB57FC3-9B53-4D5D-81DE-098D49E6243F}" dt="2024-12-13T15:33:32.032" v="1021" actId="20577"/>
          <ac:spMkLst>
            <pc:docMk/>
            <pc:sldMk cId="2113004872" sldId="10052"/>
            <ac:spMk id="6" creationId="{CF7577CB-B3CF-5CFB-E75B-3D633B72BACE}"/>
          </ac:spMkLst>
        </pc:spChg>
        <pc:spChg chg="add mod">
          <ac:chgData name="Dawn Paulson" userId="6944290824_tp_box_2" providerId="OAuth2" clId="{1FB57FC3-9B53-4D5D-81DE-098D49E6243F}" dt="2024-12-03T14:50:18.902" v="72"/>
          <ac:spMkLst>
            <pc:docMk/>
            <pc:sldMk cId="2113004872" sldId="10052"/>
            <ac:spMk id="7" creationId="{8CD9AE2F-2D24-F72A-F411-C257B2413181}"/>
          </ac:spMkLst>
        </pc:spChg>
        <pc:spChg chg="add mod">
          <ac:chgData name="Dawn Paulson" userId="6944290824_tp_box_2" providerId="OAuth2" clId="{1FB57FC3-9B53-4D5D-81DE-098D49E6243F}" dt="2024-12-03T14:50:18.902" v="72"/>
          <ac:spMkLst>
            <pc:docMk/>
            <pc:sldMk cId="2113004872" sldId="10052"/>
            <ac:spMk id="8" creationId="{1A77AEDE-0C39-3782-95E0-05FECF022B9B}"/>
          </ac:spMkLst>
        </pc:spChg>
        <pc:spChg chg="add mod">
          <ac:chgData name="Dawn Paulson" userId="6944290824_tp_box_2" providerId="OAuth2" clId="{1FB57FC3-9B53-4D5D-81DE-098D49E6243F}" dt="2024-12-03T14:50:18.902" v="72"/>
          <ac:spMkLst>
            <pc:docMk/>
            <pc:sldMk cId="2113004872" sldId="10052"/>
            <ac:spMk id="9" creationId="{C7920E37-F40E-8A7A-02A1-B29FBE72744E}"/>
          </ac:spMkLst>
        </pc:spChg>
        <pc:spChg chg="mod">
          <ac:chgData name="Dawn Paulson" userId="6944290824_tp_box_2" providerId="OAuth2" clId="{1FB57FC3-9B53-4D5D-81DE-098D49E6243F}" dt="2024-12-03T14:50:18.902" v="72"/>
          <ac:spMkLst>
            <pc:docMk/>
            <pc:sldMk cId="2113004872" sldId="10052"/>
            <ac:spMk id="12" creationId="{65F1BD13-0F2A-45E2-2E29-4143E699B2FC}"/>
          </ac:spMkLst>
        </pc:spChg>
        <pc:spChg chg="mod">
          <ac:chgData name="Dawn Paulson" userId="6944290824_tp_box_2" providerId="OAuth2" clId="{1FB57FC3-9B53-4D5D-81DE-098D49E6243F}" dt="2024-12-03T14:50:18.902" v="72"/>
          <ac:spMkLst>
            <pc:docMk/>
            <pc:sldMk cId="2113004872" sldId="10052"/>
            <ac:spMk id="13" creationId="{8517D78B-7E0E-F63C-740C-D862ACAC9C3A}"/>
          </ac:spMkLst>
        </pc:spChg>
        <pc:spChg chg="mod">
          <ac:chgData name="Dawn Paulson" userId="6944290824_tp_box_2" providerId="OAuth2" clId="{1FB57FC3-9B53-4D5D-81DE-098D49E6243F}" dt="2024-12-03T14:50:18.902" v="72"/>
          <ac:spMkLst>
            <pc:docMk/>
            <pc:sldMk cId="2113004872" sldId="10052"/>
            <ac:spMk id="14" creationId="{444B9352-8085-0FC5-3D43-433F1675F2E4}"/>
          </ac:spMkLst>
        </pc:spChg>
        <pc:spChg chg="add mod">
          <ac:chgData name="Dawn Paulson" userId="6944290824_tp_box_2" providerId="OAuth2" clId="{1FB57FC3-9B53-4D5D-81DE-098D49E6243F}" dt="2024-12-03T14:50:18.902" v="72"/>
          <ac:spMkLst>
            <pc:docMk/>
            <pc:sldMk cId="2113004872" sldId="10052"/>
            <ac:spMk id="15" creationId="{429DA20F-3AC7-52D1-7C3D-2C0BC79153CF}"/>
          </ac:spMkLst>
        </pc:spChg>
        <pc:spChg chg="add mod">
          <ac:chgData name="Dawn Paulson" userId="6944290824_tp_box_2" providerId="OAuth2" clId="{1FB57FC3-9B53-4D5D-81DE-098D49E6243F}" dt="2024-12-03T14:50:18.902" v="72"/>
          <ac:spMkLst>
            <pc:docMk/>
            <pc:sldMk cId="2113004872" sldId="10052"/>
            <ac:spMk id="16" creationId="{CCDF29C0-103B-6177-4FF3-ACD0E20B2C0A}"/>
          </ac:spMkLst>
        </pc:spChg>
        <pc:spChg chg="add mod">
          <ac:chgData name="Dawn Paulson" userId="6944290824_tp_box_2" providerId="OAuth2" clId="{1FB57FC3-9B53-4D5D-81DE-098D49E6243F}" dt="2024-12-03T14:50:18.902" v="72"/>
          <ac:spMkLst>
            <pc:docMk/>
            <pc:sldMk cId="2113004872" sldId="10052"/>
            <ac:spMk id="17" creationId="{32955D63-0BCA-A713-83CD-00FF13C7223F}"/>
          </ac:spMkLst>
        </pc:spChg>
        <pc:spChg chg="add mod">
          <ac:chgData name="Dawn Paulson" userId="6944290824_tp_box_2" providerId="OAuth2" clId="{1FB57FC3-9B53-4D5D-81DE-098D49E6243F}" dt="2024-12-03T14:50:18.902" v="72"/>
          <ac:spMkLst>
            <pc:docMk/>
            <pc:sldMk cId="2113004872" sldId="10052"/>
            <ac:spMk id="18" creationId="{ECB699F9-CA7B-A885-7F6E-FB087CB8EF43}"/>
          </ac:spMkLst>
        </pc:spChg>
        <pc:spChg chg="add mod">
          <ac:chgData name="Dawn Paulson" userId="6944290824_tp_box_2" providerId="OAuth2" clId="{1FB57FC3-9B53-4D5D-81DE-098D49E6243F}" dt="2024-12-03T14:50:18.902" v="72"/>
          <ac:spMkLst>
            <pc:docMk/>
            <pc:sldMk cId="2113004872" sldId="10052"/>
            <ac:spMk id="19" creationId="{0ECCB53A-4400-9F3F-5396-1880E4259F69}"/>
          </ac:spMkLst>
        </pc:spChg>
        <pc:spChg chg="add mod">
          <ac:chgData name="Dawn Paulson" userId="6944290824_tp_box_2" providerId="OAuth2" clId="{1FB57FC3-9B53-4D5D-81DE-098D49E6243F}" dt="2024-12-03T15:43:37.088" v="826" actId="1076"/>
          <ac:spMkLst>
            <pc:docMk/>
            <pc:sldMk cId="2113004872" sldId="10052"/>
            <ac:spMk id="20" creationId="{A25F8FE3-78D3-9169-B401-4F0789DF8D60}"/>
          </ac:spMkLst>
        </pc:spChg>
        <pc:spChg chg="add mod">
          <ac:chgData name="Dawn Paulson" userId="6944290824_tp_box_2" providerId="OAuth2" clId="{1FB57FC3-9B53-4D5D-81DE-098D49E6243F}" dt="2024-12-03T15:43:58.728" v="856" actId="1037"/>
          <ac:spMkLst>
            <pc:docMk/>
            <pc:sldMk cId="2113004872" sldId="10052"/>
            <ac:spMk id="21" creationId="{C9973B43-37E7-FD91-2E4C-0EBE529B717B}"/>
          </ac:spMkLst>
        </pc:spChg>
        <pc:grpChg chg="add mod">
          <ac:chgData name="Dawn Paulson" userId="6944290824_tp_box_2" providerId="OAuth2" clId="{1FB57FC3-9B53-4D5D-81DE-098D49E6243F}" dt="2024-12-03T14:50:18.902" v="72"/>
          <ac:grpSpMkLst>
            <pc:docMk/>
            <pc:sldMk cId="2113004872" sldId="10052"/>
            <ac:grpSpMk id="11" creationId="{ABBB0B79-D849-72B3-582D-505CAACF272C}"/>
          </ac:grpSpMkLst>
        </pc:grpChg>
        <pc:cxnChg chg="add mod">
          <ac:chgData name="Dawn Paulson" userId="6944290824_tp_box_2" providerId="OAuth2" clId="{1FB57FC3-9B53-4D5D-81DE-098D49E6243F}" dt="2024-12-03T14:50:18.902" v="72"/>
          <ac:cxnSpMkLst>
            <pc:docMk/>
            <pc:sldMk cId="2113004872" sldId="10052"/>
            <ac:cxnSpMk id="10" creationId="{F2B6A5DD-F6BF-6921-65E4-79F3BD70E118}"/>
          </ac:cxnSpMkLst>
        </pc:cxnChg>
      </pc:sldChg>
      <pc:sldChg chg="addSp delSp modSp new mod">
        <pc:chgData name="Dawn Paulson" userId="6944290824_tp_box_2" providerId="OAuth2" clId="{1FB57FC3-9B53-4D5D-81DE-098D49E6243F}" dt="2024-12-13T15:37:35.548" v="1066" actId="948"/>
        <pc:sldMkLst>
          <pc:docMk/>
          <pc:sldMk cId="4527353" sldId="10053"/>
        </pc:sldMkLst>
        <pc:spChg chg="del">
          <ac:chgData name="Dawn Paulson" userId="6944290824_tp_box_2" providerId="OAuth2" clId="{1FB57FC3-9B53-4D5D-81DE-098D49E6243F}" dt="2024-12-03T15:26:19.393" v="501" actId="478"/>
          <ac:spMkLst>
            <pc:docMk/>
            <pc:sldMk cId="4527353" sldId="10053"/>
            <ac:spMk id="2" creationId="{49CB8D15-1F8E-614D-2BB0-6CCD15C97709}"/>
          </ac:spMkLst>
        </pc:spChg>
        <pc:spChg chg="del">
          <ac:chgData name="Dawn Paulson" userId="6944290824_tp_box_2" providerId="OAuth2" clId="{1FB57FC3-9B53-4D5D-81DE-098D49E6243F}" dt="2024-12-03T15:26:21.385" v="502" actId="478"/>
          <ac:spMkLst>
            <pc:docMk/>
            <pc:sldMk cId="4527353" sldId="10053"/>
            <ac:spMk id="3" creationId="{A8AC01AF-85DD-8485-685E-722120F17965}"/>
          </ac:spMkLst>
        </pc:spChg>
        <pc:spChg chg="del">
          <ac:chgData name="Dawn Paulson" userId="6944290824_tp_box_2" providerId="OAuth2" clId="{1FB57FC3-9B53-4D5D-81DE-098D49E6243F}" dt="2024-12-03T15:26:18.032" v="500" actId="478"/>
          <ac:spMkLst>
            <pc:docMk/>
            <pc:sldMk cId="4527353" sldId="10053"/>
            <ac:spMk id="4" creationId="{B8954873-FD87-21A3-A2EF-124F073F9B7E}"/>
          </ac:spMkLst>
        </pc:spChg>
        <pc:spChg chg="add mod">
          <ac:chgData name="Dawn Paulson" userId="6944290824_tp_box_2" providerId="OAuth2" clId="{1FB57FC3-9B53-4D5D-81DE-098D49E6243F}" dt="2024-12-03T15:27:22.062" v="504" actId="5793"/>
          <ac:spMkLst>
            <pc:docMk/>
            <pc:sldMk cId="4527353" sldId="10053"/>
            <ac:spMk id="5" creationId="{B721F297-1690-040A-8E48-5E60A8B6B1D1}"/>
          </ac:spMkLst>
        </pc:spChg>
        <pc:spChg chg="add mod">
          <ac:chgData name="Dawn Paulson" userId="6944290824_tp_box_2" providerId="OAuth2" clId="{1FB57FC3-9B53-4D5D-81DE-098D49E6243F}" dt="2024-12-03T15:27:29.119" v="505" actId="1076"/>
          <ac:spMkLst>
            <pc:docMk/>
            <pc:sldMk cId="4527353" sldId="10053"/>
            <ac:spMk id="6" creationId="{DD2C4C95-CAFE-021C-DBE6-E40A5AB0299A}"/>
          </ac:spMkLst>
        </pc:spChg>
        <pc:spChg chg="add mod">
          <ac:chgData name="Dawn Paulson" userId="6944290824_tp_box_2" providerId="OAuth2" clId="{1FB57FC3-9B53-4D5D-81DE-098D49E6243F}" dt="2024-12-13T15:25:55.501" v="969" actId="207"/>
          <ac:spMkLst>
            <pc:docMk/>
            <pc:sldMk cId="4527353" sldId="10053"/>
            <ac:spMk id="7" creationId="{9DDAB167-67D2-6BE5-670D-0EBFFDCED2A4}"/>
          </ac:spMkLst>
        </pc:spChg>
        <pc:spChg chg="add mod">
          <ac:chgData name="Dawn Paulson" userId="6944290824_tp_box_2" providerId="OAuth2" clId="{1FB57FC3-9B53-4D5D-81DE-098D49E6243F}" dt="2024-12-13T15:37:35.548" v="1066" actId="948"/>
          <ac:spMkLst>
            <pc:docMk/>
            <pc:sldMk cId="4527353" sldId="10053"/>
            <ac:spMk id="8" creationId="{20A45B36-17A2-7EA2-9970-57830345D97B}"/>
          </ac:spMkLst>
        </pc:spChg>
        <pc:spChg chg="add del mod">
          <ac:chgData name="Dawn Paulson" userId="6944290824_tp_box_2" providerId="OAuth2" clId="{1FB57FC3-9B53-4D5D-81DE-098D49E6243F}" dt="2024-12-03T15:27:55.341" v="507" actId="478"/>
          <ac:spMkLst>
            <pc:docMk/>
            <pc:sldMk cId="4527353" sldId="10053"/>
            <ac:spMk id="9" creationId="{6A9DE9B0-D171-7E23-2E93-C1E7CA16CF6A}"/>
          </ac:spMkLst>
        </pc:spChg>
        <pc:spChg chg="add mod">
          <ac:chgData name="Dawn Paulson" userId="6944290824_tp_box_2" providerId="OAuth2" clId="{1FB57FC3-9B53-4D5D-81DE-098D49E6243F}" dt="2024-12-03T15:27:18.186" v="503"/>
          <ac:spMkLst>
            <pc:docMk/>
            <pc:sldMk cId="4527353" sldId="10053"/>
            <ac:spMk id="11" creationId="{9C464E62-33A7-0D06-9C4F-0BC9D952267A}"/>
          </ac:spMkLst>
        </pc:spChg>
        <pc:spChg chg="add mod">
          <ac:chgData name="Dawn Paulson" userId="6944290824_tp_box_2" providerId="OAuth2" clId="{1FB57FC3-9B53-4D5D-81DE-098D49E6243F}" dt="2024-12-03T15:27:18.186" v="503"/>
          <ac:spMkLst>
            <pc:docMk/>
            <pc:sldMk cId="4527353" sldId="10053"/>
            <ac:spMk id="13" creationId="{278115DF-EC52-15FC-BA15-F426A19349A7}"/>
          </ac:spMkLst>
        </pc:spChg>
        <pc:spChg chg="add mod">
          <ac:chgData name="Dawn Paulson" userId="6944290824_tp_box_2" providerId="OAuth2" clId="{1FB57FC3-9B53-4D5D-81DE-098D49E6243F}" dt="2024-12-03T15:27:18.186" v="503"/>
          <ac:spMkLst>
            <pc:docMk/>
            <pc:sldMk cId="4527353" sldId="10053"/>
            <ac:spMk id="14" creationId="{ACEB1544-016E-B036-B614-784484230124}"/>
          </ac:spMkLst>
        </pc:spChg>
        <pc:spChg chg="add mod">
          <ac:chgData name="Dawn Paulson" userId="6944290824_tp_box_2" providerId="OAuth2" clId="{1FB57FC3-9B53-4D5D-81DE-098D49E6243F}" dt="2024-12-03T15:27:18.186" v="503"/>
          <ac:spMkLst>
            <pc:docMk/>
            <pc:sldMk cId="4527353" sldId="10053"/>
            <ac:spMk id="15" creationId="{B167F744-2F3D-7723-05E7-F23FC23FE63F}"/>
          </ac:spMkLst>
        </pc:spChg>
        <pc:spChg chg="add mod">
          <ac:chgData name="Dawn Paulson" userId="6944290824_tp_box_2" providerId="OAuth2" clId="{1FB57FC3-9B53-4D5D-81DE-098D49E6243F}" dt="2024-12-13T15:24:34.429" v="961" actId="208"/>
          <ac:spMkLst>
            <pc:docMk/>
            <pc:sldMk cId="4527353" sldId="10053"/>
            <ac:spMk id="17" creationId="{FF5524D8-CF7A-1C29-921D-99C4E4220508}"/>
          </ac:spMkLst>
        </pc:spChg>
        <pc:spChg chg="add mod">
          <ac:chgData name="Dawn Paulson" userId="6944290824_tp_box_2" providerId="OAuth2" clId="{1FB57FC3-9B53-4D5D-81DE-098D49E6243F}" dt="2024-12-13T15:24:50.769" v="964" actId="208"/>
          <ac:spMkLst>
            <pc:docMk/>
            <pc:sldMk cId="4527353" sldId="10053"/>
            <ac:spMk id="18" creationId="{DDC0332A-4452-E7DA-9529-FE2DF64CD972}"/>
          </ac:spMkLst>
        </pc:spChg>
        <pc:spChg chg="mod">
          <ac:chgData name="Dawn Paulson" userId="6944290824_tp_box_2" providerId="OAuth2" clId="{1FB57FC3-9B53-4D5D-81DE-098D49E6243F}" dt="2024-12-03T15:27:18.186" v="503"/>
          <ac:spMkLst>
            <pc:docMk/>
            <pc:sldMk cId="4527353" sldId="10053"/>
            <ac:spMk id="22" creationId="{39C4F319-47CB-C958-59EA-38A6805CD92D}"/>
          </ac:spMkLst>
        </pc:spChg>
        <pc:spChg chg="mod">
          <ac:chgData name="Dawn Paulson" userId="6944290824_tp_box_2" providerId="OAuth2" clId="{1FB57FC3-9B53-4D5D-81DE-098D49E6243F}" dt="2024-12-13T15:26:34.592" v="972" actId="207"/>
          <ac:spMkLst>
            <pc:docMk/>
            <pc:sldMk cId="4527353" sldId="10053"/>
            <ac:spMk id="23" creationId="{38C3B787-C0B4-D431-3D4D-8E44B08EB9E8}"/>
          </ac:spMkLst>
        </pc:spChg>
        <pc:spChg chg="mod">
          <ac:chgData name="Dawn Paulson" userId="6944290824_tp_box_2" providerId="OAuth2" clId="{1FB57FC3-9B53-4D5D-81DE-098D49E6243F}" dt="2024-12-03T15:27:18.186" v="503"/>
          <ac:spMkLst>
            <pc:docMk/>
            <pc:sldMk cId="4527353" sldId="10053"/>
            <ac:spMk id="24" creationId="{D39B9B1E-C666-F33C-4F8E-FB2815E12A04}"/>
          </ac:spMkLst>
        </pc:spChg>
        <pc:spChg chg="mod">
          <ac:chgData name="Dawn Paulson" userId="6944290824_tp_box_2" providerId="OAuth2" clId="{1FB57FC3-9B53-4D5D-81DE-098D49E6243F}" dt="2024-12-03T15:27:18.186" v="503"/>
          <ac:spMkLst>
            <pc:docMk/>
            <pc:sldMk cId="4527353" sldId="10053"/>
            <ac:spMk id="25" creationId="{8916B67D-C0B5-171F-BE0A-580D0C6280E0}"/>
          </ac:spMkLst>
        </pc:spChg>
        <pc:spChg chg="mod">
          <ac:chgData name="Dawn Paulson" userId="6944290824_tp_box_2" providerId="OAuth2" clId="{1FB57FC3-9B53-4D5D-81DE-098D49E6243F}" dt="2024-12-03T15:27:18.186" v="503"/>
          <ac:spMkLst>
            <pc:docMk/>
            <pc:sldMk cId="4527353" sldId="10053"/>
            <ac:spMk id="26" creationId="{767BA56E-4DE6-7065-E7BA-510904FA722E}"/>
          </ac:spMkLst>
        </pc:spChg>
        <pc:spChg chg="mod">
          <ac:chgData name="Dawn Paulson" userId="6944290824_tp_box_2" providerId="OAuth2" clId="{1FB57FC3-9B53-4D5D-81DE-098D49E6243F}" dt="2024-12-13T15:25:34.295" v="967" actId="207"/>
          <ac:spMkLst>
            <pc:docMk/>
            <pc:sldMk cId="4527353" sldId="10053"/>
            <ac:spMk id="27" creationId="{CA3D65F5-DFDD-1C88-C1E8-B788B81317F1}"/>
          </ac:spMkLst>
        </pc:spChg>
        <pc:spChg chg="mod">
          <ac:chgData name="Dawn Paulson" userId="6944290824_tp_box_2" providerId="OAuth2" clId="{1FB57FC3-9B53-4D5D-81DE-098D49E6243F}" dt="2024-12-03T15:27:18.186" v="503"/>
          <ac:spMkLst>
            <pc:docMk/>
            <pc:sldMk cId="4527353" sldId="10053"/>
            <ac:spMk id="28" creationId="{175EA7B1-C2E3-BAB2-6EE3-A49227165DDA}"/>
          </ac:spMkLst>
        </pc:spChg>
        <pc:spChg chg="mod">
          <ac:chgData name="Dawn Paulson" userId="6944290824_tp_box_2" providerId="OAuth2" clId="{1FB57FC3-9B53-4D5D-81DE-098D49E6243F}" dt="2024-12-03T15:27:18.186" v="503"/>
          <ac:spMkLst>
            <pc:docMk/>
            <pc:sldMk cId="4527353" sldId="10053"/>
            <ac:spMk id="29" creationId="{245ADECD-8BF9-55FD-3666-917793DDD0AE}"/>
          </ac:spMkLst>
        </pc:spChg>
        <pc:spChg chg="add mod">
          <ac:chgData name="Dawn Paulson" userId="6944290824_tp_box_2" providerId="OAuth2" clId="{1FB57FC3-9B53-4D5D-81DE-098D49E6243F}" dt="2024-12-13T15:24:20.380" v="959" actId="208"/>
          <ac:spMkLst>
            <pc:docMk/>
            <pc:sldMk cId="4527353" sldId="10053"/>
            <ac:spMk id="30" creationId="{23781C32-0FF2-93AF-8910-9EA1C64DEFA2}"/>
          </ac:spMkLst>
        </pc:spChg>
        <pc:spChg chg="mod">
          <ac:chgData name="Dawn Paulson" userId="6944290824_tp_box_2" providerId="OAuth2" clId="{1FB57FC3-9B53-4D5D-81DE-098D49E6243F}" dt="2024-12-03T15:27:18.186" v="503"/>
          <ac:spMkLst>
            <pc:docMk/>
            <pc:sldMk cId="4527353" sldId="10053"/>
            <ac:spMk id="32" creationId="{6959222B-F9C5-41F0-987C-6A446A083874}"/>
          </ac:spMkLst>
        </pc:spChg>
        <pc:spChg chg="mod">
          <ac:chgData name="Dawn Paulson" userId="6944290824_tp_box_2" providerId="OAuth2" clId="{1FB57FC3-9B53-4D5D-81DE-098D49E6243F}" dt="2024-12-13T15:24:26.697" v="960" actId="207"/>
          <ac:spMkLst>
            <pc:docMk/>
            <pc:sldMk cId="4527353" sldId="10053"/>
            <ac:spMk id="33" creationId="{8FE09917-7172-5E5B-2195-2228622F07B6}"/>
          </ac:spMkLst>
        </pc:spChg>
        <pc:spChg chg="add mod">
          <ac:chgData name="Dawn Paulson" userId="6944290824_tp_box_2" providerId="OAuth2" clId="{1FB57FC3-9B53-4D5D-81DE-098D49E6243F}" dt="2024-12-13T15:24:39.310" v="962" actId="207"/>
          <ac:spMkLst>
            <pc:docMk/>
            <pc:sldMk cId="4527353" sldId="10053"/>
            <ac:spMk id="34" creationId="{17BD873A-66FF-E93D-9E61-745BEDBB2A23}"/>
          </ac:spMkLst>
        </pc:spChg>
        <pc:spChg chg="mod">
          <ac:chgData name="Dawn Paulson" userId="6944290824_tp_box_2" providerId="OAuth2" clId="{1FB57FC3-9B53-4D5D-81DE-098D49E6243F}" dt="2024-12-03T15:27:18.186" v="503"/>
          <ac:spMkLst>
            <pc:docMk/>
            <pc:sldMk cId="4527353" sldId="10053"/>
            <ac:spMk id="36" creationId="{D5C348F2-D390-6519-6ED6-B112E75AE4C6}"/>
          </ac:spMkLst>
        </pc:spChg>
        <pc:spChg chg="mod">
          <ac:chgData name="Dawn Paulson" userId="6944290824_tp_box_2" providerId="OAuth2" clId="{1FB57FC3-9B53-4D5D-81DE-098D49E6243F}" dt="2024-12-13T15:24:44.649" v="963" actId="207"/>
          <ac:spMkLst>
            <pc:docMk/>
            <pc:sldMk cId="4527353" sldId="10053"/>
            <ac:spMk id="37" creationId="{7A5E9BFF-17B4-A1CA-04CD-E7DC789DAF44}"/>
          </ac:spMkLst>
        </pc:spChg>
        <pc:spChg chg="add mod">
          <ac:chgData name="Dawn Paulson" userId="6944290824_tp_box_2" providerId="OAuth2" clId="{1FB57FC3-9B53-4D5D-81DE-098D49E6243F}" dt="2024-12-03T15:27:18.186" v="503"/>
          <ac:spMkLst>
            <pc:docMk/>
            <pc:sldMk cId="4527353" sldId="10053"/>
            <ac:spMk id="38" creationId="{8799725A-678F-6904-A336-6783B4F343BA}"/>
          </ac:spMkLst>
        </pc:spChg>
        <pc:spChg chg="add mod">
          <ac:chgData name="Dawn Paulson" userId="6944290824_tp_box_2" providerId="OAuth2" clId="{1FB57FC3-9B53-4D5D-81DE-098D49E6243F}" dt="2024-12-03T15:27:18.186" v="503"/>
          <ac:spMkLst>
            <pc:docMk/>
            <pc:sldMk cId="4527353" sldId="10053"/>
            <ac:spMk id="39" creationId="{3F3E87F1-BC84-60D0-5901-A0C876680B3B}"/>
          </ac:spMkLst>
        </pc:spChg>
        <pc:spChg chg="add mod">
          <ac:chgData name="Dawn Paulson" userId="6944290824_tp_box_2" providerId="OAuth2" clId="{1FB57FC3-9B53-4D5D-81DE-098D49E6243F}" dt="2024-12-03T15:28:31.136" v="511" actId="207"/>
          <ac:spMkLst>
            <pc:docMk/>
            <pc:sldMk cId="4527353" sldId="10053"/>
            <ac:spMk id="40" creationId="{020249F3-A53E-DC79-8A5F-E73A3FFD609E}"/>
          </ac:spMkLst>
        </pc:spChg>
        <pc:spChg chg="add mod">
          <ac:chgData name="Dawn Paulson" userId="6944290824_tp_box_2" providerId="OAuth2" clId="{1FB57FC3-9B53-4D5D-81DE-098D49E6243F}" dt="2024-12-03T15:27:18.186" v="503"/>
          <ac:spMkLst>
            <pc:docMk/>
            <pc:sldMk cId="4527353" sldId="10053"/>
            <ac:spMk id="41" creationId="{D1F03B73-10CF-361F-DD92-4EAE82E86C8C}"/>
          </ac:spMkLst>
        </pc:spChg>
        <pc:spChg chg="add mod">
          <ac:chgData name="Dawn Paulson" userId="6944290824_tp_box_2" providerId="OAuth2" clId="{1FB57FC3-9B53-4D5D-81DE-098D49E6243F}" dt="2024-12-03T15:28:35.701" v="512" actId="207"/>
          <ac:spMkLst>
            <pc:docMk/>
            <pc:sldMk cId="4527353" sldId="10053"/>
            <ac:spMk id="42" creationId="{1ADE88B0-8FA8-8E02-2DBB-E64B0A061B4D}"/>
          </ac:spMkLst>
        </pc:spChg>
        <pc:spChg chg="add mod">
          <ac:chgData name="Dawn Paulson" userId="6944290824_tp_box_2" providerId="OAuth2" clId="{1FB57FC3-9B53-4D5D-81DE-098D49E6243F}" dt="2024-12-03T15:27:18.186" v="503"/>
          <ac:spMkLst>
            <pc:docMk/>
            <pc:sldMk cId="4527353" sldId="10053"/>
            <ac:spMk id="43" creationId="{4B8F3E4E-E2FD-7C8F-FE7E-2A233854395D}"/>
          </ac:spMkLst>
        </pc:spChg>
        <pc:spChg chg="add mod">
          <ac:chgData name="Dawn Paulson" userId="6944290824_tp_box_2" providerId="OAuth2" clId="{1FB57FC3-9B53-4D5D-81DE-098D49E6243F}" dt="2024-12-03T15:49:47.896" v="926"/>
          <ac:spMkLst>
            <pc:docMk/>
            <pc:sldMk cId="4527353" sldId="10053"/>
            <ac:spMk id="44" creationId="{23A1AA2D-509F-043D-F38A-4F0614981597}"/>
          </ac:spMkLst>
        </pc:spChg>
        <pc:grpChg chg="add mod">
          <ac:chgData name="Dawn Paulson" userId="6944290824_tp_box_2" providerId="OAuth2" clId="{1FB57FC3-9B53-4D5D-81DE-098D49E6243F}" dt="2024-12-03T15:27:18.186" v="503"/>
          <ac:grpSpMkLst>
            <pc:docMk/>
            <pc:sldMk cId="4527353" sldId="10053"/>
            <ac:grpSpMk id="21" creationId="{CA7C2CB2-5914-1F63-C0BB-E49E8CF28E7C}"/>
          </ac:grpSpMkLst>
        </pc:grpChg>
        <pc:grpChg chg="add mod">
          <ac:chgData name="Dawn Paulson" userId="6944290824_tp_box_2" providerId="OAuth2" clId="{1FB57FC3-9B53-4D5D-81DE-098D49E6243F}" dt="2024-12-03T15:27:18.186" v="503"/>
          <ac:grpSpMkLst>
            <pc:docMk/>
            <pc:sldMk cId="4527353" sldId="10053"/>
            <ac:grpSpMk id="31" creationId="{C432C8C5-A8D1-82D6-F920-936E26614782}"/>
          </ac:grpSpMkLst>
        </pc:grpChg>
        <pc:grpChg chg="add mod">
          <ac:chgData name="Dawn Paulson" userId="6944290824_tp_box_2" providerId="OAuth2" clId="{1FB57FC3-9B53-4D5D-81DE-098D49E6243F}" dt="2024-12-03T15:27:18.186" v="503"/>
          <ac:grpSpMkLst>
            <pc:docMk/>
            <pc:sldMk cId="4527353" sldId="10053"/>
            <ac:grpSpMk id="35" creationId="{8372D89E-F0A7-1A63-9A0E-61C0E7A790EA}"/>
          </ac:grpSpMkLst>
        </pc:grpChg>
        <pc:graphicFrameChg chg="add mod">
          <ac:chgData name="Dawn Paulson" userId="6944290824_tp_box_2" providerId="OAuth2" clId="{1FB57FC3-9B53-4D5D-81DE-098D49E6243F}" dt="2024-12-13T15:26:17.639" v="971" actId="207"/>
          <ac:graphicFrameMkLst>
            <pc:docMk/>
            <pc:sldMk cId="4527353" sldId="10053"/>
            <ac:graphicFrameMk id="10" creationId="{8C7B6276-1F98-1400-2703-63CD9A0C2D64}"/>
          </ac:graphicFrameMkLst>
        </pc:graphicFrameChg>
        <pc:graphicFrameChg chg="add mod">
          <ac:chgData name="Dawn Paulson" userId="6944290824_tp_box_2" providerId="OAuth2" clId="{1FB57FC3-9B53-4D5D-81DE-098D49E6243F}" dt="2024-12-13T15:26:10.251" v="970" actId="207"/>
          <ac:graphicFrameMkLst>
            <pc:docMk/>
            <pc:sldMk cId="4527353" sldId="10053"/>
            <ac:graphicFrameMk id="12" creationId="{019A589D-F16C-3CE4-DF8D-FD335A593605}"/>
          </ac:graphicFrameMkLst>
        </pc:graphicFrameChg>
        <pc:cxnChg chg="add mod">
          <ac:chgData name="Dawn Paulson" userId="6944290824_tp_box_2" providerId="OAuth2" clId="{1FB57FC3-9B53-4D5D-81DE-098D49E6243F}" dt="2024-12-03T15:27:18.186" v="503"/>
          <ac:cxnSpMkLst>
            <pc:docMk/>
            <pc:sldMk cId="4527353" sldId="10053"/>
            <ac:cxnSpMk id="16" creationId="{07C4E9FD-9E06-0333-79E2-8E38B704FCC4}"/>
          </ac:cxnSpMkLst>
        </pc:cxnChg>
        <pc:cxnChg chg="add mod">
          <ac:chgData name="Dawn Paulson" userId="6944290824_tp_box_2" providerId="OAuth2" clId="{1FB57FC3-9B53-4D5D-81DE-098D49E6243F}" dt="2024-12-03T15:27:18.186" v="503"/>
          <ac:cxnSpMkLst>
            <pc:docMk/>
            <pc:sldMk cId="4527353" sldId="10053"/>
            <ac:cxnSpMk id="19" creationId="{7337E3AD-E0FD-9A22-7B53-AB3AD13875E9}"/>
          </ac:cxnSpMkLst>
        </pc:cxnChg>
        <pc:cxnChg chg="add mod">
          <ac:chgData name="Dawn Paulson" userId="6944290824_tp_box_2" providerId="OAuth2" clId="{1FB57FC3-9B53-4D5D-81DE-098D49E6243F}" dt="2024-12-03T15:27:18.186" v="503"/>
          <ac:cxnSpMkLst>
            <pc:docMk/>
            <pc:sldMk cId="4527353" sldId="10053"/>
            <ac:cxnSpMk id="20" creationId="{18C8A0C9-A861-6D64-A46E-E3668891DD81}"/>
          </ac:cxnSpMkLst>
        </pc:cxnChg>
      </pc:sldChg>
      <pc:sldChg chg="addSp delSp modSp new mod">
        <pc:chgData name="Dawn Paulson" userId="6944290824_tp_box_2" providerId="OAuth2" clId="{1FB57FC3-9B53-4D5D-81DE-098D49E6243F}" dt="2024-12-13T15:30:21.330" v="997" actId="207"/>
        <pc:sldMkLst>
          <pc:docMk/>
          <pc:sldMk cId="1254402042" sldId="10054"/>
        </pc:sldMkLst>
        <pc:spChg chg="del">
          <ac:chgData name="Dawn Paulson" userId="6944290824_tp_box_2" providerId="OAuth2" clId="{1FB57FC3-9B53-4D5D-81DE-098D49E6243F}" dt="2024-12-03T15:30:17.897" v="518" actId="478"/>
          <ac:spMkLst>
            <pc:docMk/>
            <pc:sldMk cId="1254402042" sldId="10054"/>
            <ac:spMk id="2" creationId="{2F78B6F9-FEC8-005B-F5F4-13DF89A9D52B}"/>
          </ac:spMkLst>
        </pc:spChg>
        <pc:spChg chg="del">
          <ac:chgData name="Dawn Paulson" userId="6944290824_tp_box_2" providerId="OAuth2" clId="{1FB57FC3-9B53-4D5D-81DE-098D49E6243F}" dt="2024-12-03T15:30:19.777" v="519" actId="478"/>
          <ac:spMkLst>
            <pc:docMk/>
            <pc:sldMk cId="1254402042" sldId="10054"/>
            <ac:spMk id="3" creationId="{F8C807F1-5E47-7EE2-8055-E5A737284A55}"/>
          </ac:spMkLst>
        </pc:spChg>
        <pc:spChg chg="del">
          <ac:chgData name="Dawn Paulson" userId="6944290824_tp_box_2" providerId="OAuth2" clId="{1FB57FC3-9B53-4D5D-81DE-098D49E6243F}" dt="2024-12-03T15:30:16.377" v="517" actId="478"/>
          <ac:spMkLst>
            <pc:docMk/>
            <pc:sldMk cId="1254402042" sldId="10054"/>
            <ac:spMk id="4" creationId="{E4E3AB7B-CD53-1880-FDE8-3F939D2F73D8}"/>
          </ac:spMkLst>
        </pc:spChg>
        <pc:spChg chg="add mod">
          <ac:chgData name="Dawn Paulson" userId="6944290824_tp_box_2" providerId="OAuth2" clId="{1FB57FC3-9B53-4D5D-81DE-098D49E6243F}" dt="2024-12-03T15:34:41.461" v="719" actId="20577"/>
          <ac:spMkLst>
            <pc:docMk/>
            <pc:sldMk cId="1254402042" sldId="10054"/>
            <ac:spMk id="5" creationId="{121D0535-F187-03A7-A64E-6E775088AAA6}"/>
          </ac:spMkLst>
        </pc:spChg>
        <pc:spChg chg="add mod">
          <ac:chgData name="Dawn Paulson" userId="6944290824_tp_box_2" providerId="OAuth2" clId="{1FB57FC3-9B53-4D5D-81DE-098D49E6243F}" dt="2024-12-03T15:30:54.966" v="520"/>
          <ac:spMkLst>
            <pc:docMk/>
            <pc:sldMk cId="1254402042" sldId="10054"/>
            <ac:spMk id="6" creationId="{1C87DBB6-2951-7C91-0AB2-FFEDACF78CCF}"/>
          </ac:spMkLst>
        </pc:spChg>
        <pc:spChg chg="add mod">
          <ac:chgData name="Dawn Paulson" userId="6944290824_tp_box_2" providerId="OAuth2" clId="{1FB57FC3-9B53-4D5D-81DE-098D49E6243F}" dt="2024-12-03T15:30:54.966" v="520"/>
          <ac:spMkLst>
            <pc:docMk/>
            <pc:sldMk cId="1254402042" sldId="10054"/>
            <ac:spMk id="7" creationId="{372C8E4B-D2DA-752A-3EF3-4820A3357309}"/>
          </ac:spMkLst>
        </pc:spChg>
        <pc:spChg chg="add mod">
          <ac:chgData name="Dawn Paulson" userId="6944290824_tp_box_2" providerId="OAuth2" clId="{1FB57FC3-9B53-4D5D-81DE-098D49E6243F}" dt="2024-12-03T15:50:28.561" v="939" actId="207"/>
          <ac:spMkLst>
            <pc:docMk/>
            <pc:sldMk cId="1254402042" sldId="10054"/>
            <ac:spMk id="8" creationId="{577B286F-ADDD-C853-8E13-1CDFB1541B88}"/>
          </ac:spMkLst>
        </pc:spChg>
        <pc:spChg chg="add del mod">
          <ac:chgData name="Dawn Paulson" userId="6944290824_tp_box_2" providerId="OAuth2" clId="{1FB57FC3-9B53-4D5D-81DE-098D49E6243F}" dt="2024-12-03T15:34:10.050" v="712" actId="478"/>
          <ac:spMkLst>
            <pc:docMk/>
            <pc:sldMk cId="1254402042" sldId="10054"/>
            <ac:spMk id="9" creationId="{F6D78013-1AF0-7453-F4BB-B948E50A812D}"/>
          </ac:spMkLst>
        </pc:spChg>
        <pc:spChg chg="add mod">
          <ac:chgData name="Dawn Paulson" userId="6944290824_tp_box_2" providerId="OAuth2" clId="{1FB57FC3-9B53-4D5D-81DE-098D49E6243F}" dt="2024-12-03T15:30:54.966" v="520"/>
          <ac:spMkLst>
            <pc:docMk/>
            <pc:sldMk cId="1254402042" sldId="10054"/>
            <ac:spMk id="11" creationId="{FD574FE7-F392-5D02-A62F-F8776B53F244}"/>
          </ac:spMkLst>
        </pc:spChg>
        <pc:spChg chg="add mod">
          <ac:chgData name="Dawn Paulson" userId="6944290824_tp_box_2" providerId="OAuth2" clId="{1FB57FC3-9B53-4D5D-81DE-098D49E6243F}" dt="2024-12-03T15:30:54.966" v="520"/>
          <ac:spMkLst>
            <pc:docMk/>
            <pc:sldMk cId="1254402042" sldId="10054"/>
            <ac:spMk id="12" creationId="{8099076A-4470-EDDD-C47E-78B364845FEC}"/>
          </ac:spMkLst>
        </pc:spChg>
        <pc:spChg chg="add mod">
          <ac:chgData name="Dawn Paulson" userId="6944290824_tp_box_2" providerId="OAuth2" clId="{1FB57FC3-9B53-4D5D-81DE-098D49E6243F}" dt="2024-12-13T15:29:48.500" v="991" actId="20577"/>
          <ac:spMkLst>
            <pc:docMk/>
            <pc:sldMk cId="1254402042" sldId="10054"/>
            <ac:spMk id="13" creationId="{D57946C3-15F7-AD82-BD5A-99C8EAD2B437}"/>
          </ac:spMkLst>
        </pc:spChg>
        <pc:spChg chg="add mod">
          <ac:chgData name="Dawn Paulson" userId="6944290824_tp_box_2" providerId="OAuth2" clId="{1FB57FC3-9B53-4D5D-81DE-098D49E6243F}" dt="2024-12-13T15:28:01.270" v="983" actId="208"/>
          <ac:spMkLst>
            <pc:docMk/>
            <pc:sldMk cId="1254402042" sldId="10054"/>
            <ac:spMk id="14" creationId="{052E9F67-F0E5-D0DC-470C-0A186E53353B}"/>
          </ac:spMkLst>
        </pc:spChg>
        <pc:spChg chg="add mod">
          <ac:chgData name="Dawn Paulson" userId="6944290824_tp_box_2" providerId="OAuth2" clId="{1FB57FC3-9B53-4D5D-81DE-098D49E6243F}" dt="2024-12-03T15:30:54.966" v="520"/>
          <ac:spMkLst>
            <pc:docMk/>
            <pc:sldMk cId="1254402042" sldId="10054"/>
            <ac:spMk id="15" creationId="{F9C85E27-5331-B1D1-319E-7AA0997461DB}"/>
          </ac:spMkLst>
        </pc:spChg>
        <pc:spChg chg="mod">
          <ac:chgData name="Dawn Paulson" userId="6944290824_tp_box_2" providerId="OAuth2" clId="{1FB57FC3-9B53-4D5D-81DE-098D49E6243F}" dt="2024-12-03T15:30:54.966" v="520"/>
          <ac:spMkLst>
            <pc:docMk/>
            <pc:sldMk cId="1254402042" sldId="10054"/>
            <ac:spMk id="19" creationId="{2FEC605D-5FF9-D33C-97C4-F21A78832A8C}"/>
          </ac:spMkLst>
        </pc:spChg>
        <pc:spChg chg="mod">
          <ac:chgData name="Dawn Paulson" userId="6944290824_tp_box_2" providerId="OAuth2" clId="{1FB57FC3-9B53-4D5D-81DE-098D49E6243F}" dt="2024-12-13T15:30:21.330" v="997" actId="207"/>
          <ac:spMkLst>
            <pc:docMk/>
            <pc:sldMk cId="1254402042" sldId="10054"/>
            <ac:spMk id="20" creationId="{C0F6BE4B-734C-AFB7-3F51-C46D1020A3C2}"/>
          </ac:spMkLst>
        </pc:spChg>
        <pc:spChg chg="mod">
          <ac:chgData name="Dawn Paulson" userId="6944290824_tp_box_2" providerId="OAuth2" clId="{1FB57FC3-9B53-4D5D-81DE-098D49E6243F}" dt="2024-12-03T15:30:54.966" v="520"/>
          <ac:spMkLst>
            <pc:docMk/>
            <pc:sldMk cId="1254402042" sldId="10054"/>
            <ac:spMk id="21" creationId="{6C3F0C7A-EE16-5C0C-678E-D549FF83FCEC}"/>
          </ac:spMkLst>
        </pc:spChg>
        <pc:spChg chg="mod">
          <ac:chgData name="Dawn Paulson" userId="6944290824_tp_box_2" providerId="OAuth2" clId="{1FB57FC3-9B53-4D5D-81DE-098D49E6243F}" dt="2024-12-03T15:30:54.966" v="520"/>
          <ac:spMkLst>
            <pc:docMk/>
            <pc:sldMk cId="1254402042" sldId="10054"/>
            <ac:spMk id="22" creationId="{6943E006-A64E-12B6-CD66-8A7F2383B76B}"/>
          </ac:spMkLst>
        </pc:spChg>
        <pc:spChg chg="mod">
          <ac:chgData name="Dawn Paulson" userId="6944290824_tp_box_2" providerId="OAuth2" clId="{1FB57FC3-9B53-4D5D-81DE-098D49E6243F}" dt="2024-12-03T15:30:54.966" v="520"/>
          <ac:spMkLst>
            <pc:docMk/>
            <pc:sldMk cId="1254402042" sldId="10054"/>
            <ac:spMk id="23" creationId="{AEC12EFF-A1BE-FE94-3DDD-C3D8F3FC70F2}"/>
          </ac:spMkLst>
        </pc:spChg>
        <pc:spChg chg="mod">
          <ac:chgData name="Dawn Paulson" userId="6944290824_tp_box_2" providerId="OAuth2" clId="{1FB57FC3-9B53-4D5D-81DE-098D49E6243F}" dt="2024-12-13T15:28:28.270" v="986" actId="207"/>
          <ac:spMkLst>
            <pc:docMk/>
            <pc:sldMk cId="1254402042" sldId="10054"/>
            <ac:spMk id="24" creationId="{2146B9EF-3F15-7CDC-FC5A-3B2ED681DFE6}"/>
          </ac:spMkLst>
        </pc:spChg>
        <pc:spChg chg="mod">
          <ac:chgData name="Dawn Paulson" userId="6944290824_tp_box_2" providerId="OAuth2" clId="{1FB57FC3-9B53-4D5D-81DE-098D49E6243F}" dt="2024-12-03T15:30:54.966" v="520"/>
          <ac:spMkLst>
            <pc:docMk/>
            <pc:sldMk cId="1254402042" sldId="10054"/>
            <ac:spMk id="25" creationId="{0D2AB812-4ED3-96DB-A08F-E79389CC604C}"/>
          </ac:spMkLst>
        </pc:spChg>
        <pc:spChg chg="mod">
          <ac:chgData name="Dawn Paulson" userId="6944290824_tp_box_2" providerId="OAuth2" clId="{1FB57FC3-9B53-4D5D-81DE-098D49E6243F}" dt="2024-12-03T15:30:54.966" v="520"/>
          <ac:spMkLst>
            <pc:docMk/>
            <pc:sldMk cId="1254402042" sldId="10054"/>
            <ac:spMk id="26" creationId="{DA5E7CC2-4602-0611-82FE-D12558BB2537}"/>
          </ac:spMkLst>
        </pc:spChg>
        <pc:spChg chg="add mod">
          <ac:chgData name="Dawn Paulson" userId="6944290824_tp_box_2" providerId="OAuth2" clId="{1FB57FC3-9B53-4D5D-81DE-098D49E6243F}" dt="2024-12-13T15:27:30.323" v="978" actId="207"/>
          <ac:spMkLst>
            <pc:docMk/>
            <pc:sldMk cId="1254402042" sldId="10054"/>
            <ac:spMk id="27" creationId="{F92E3333-B2A1-3FA9-7141-A2E9E7A49957}"/>
          </ac:spMkLst>
        </pc:spChg>
        <pc:spChg chg="mod">
          <ac:chgData name="Dawn Paulson" userId="6944290824_tp_box_2" providerId="OAuth2" clId="{1FB57FC3-9B53-4D5D-81DE-098D49E6243F}" dt="2024-12-13T15:27:16.369" v="976" actId="207"/>
          <ac:spMkLst>
            <pc:docMk/>
            <pc:sldMk cId="1254402042" sldId="10054"/>
            <ac:spMk id="29" creationId="{12C11FB6-BAFA-F23A-0A6C-79A3589A64E4}"/>
          </ac:spMkLst>
        </pc:spChg>
        <pc:spChg chg="mod">
          <ac:chgData name="Dawn Paulson" userId="6944290824_tp_box_2" providerId="OAuth2" clId="{1FB57FC3-9B53-4D5D-81DE-098D49E6243F}" dt="2024-12-13T15:27:36.534" v="979" actId="207"/>
          <ac:spMkLst>
            <pc:docMk/>
            <pc:sldMk cId="1254402042" sldId="10054"/>
            <ac:spMk id="30" creationId="{2C575EB0-1F55-CF60-D011-4BEA94CBB489}"/>
          </ac:spMkLst>
        </pc:spChg>
        <pc:spChg chg="add mod">
          <ac:chgData name="Dawn Paulson" userId="6944290824_tp_box_2" providerId="OAuth2" clId="{1FB57FC3-9B53-4D5D-81DE-098D49E6243F}" dt="2024-12-13T15:27:24.767" v="977" actId="207"/>
          <ac:spMkLst>
            <pc:docMk/>
            <pc:sldMk cId="1254402042" sldId="10054"/>
            <ac:spMk id="32" creationId="{9D8B704D-87F6-13A0-1E0E-FAAF084DB048}"/>
          </ac:spMkLst>
        </pc:spChg>
        <pc:spChg chg="mod">
          <ac:chgData name="Dawn Paulson" userId="6944290824_tp_box_2" providerId="OAuth2" clId="{1FB57FC3-9B53-4D5D-81DE-098D49E6243F}" dt="2024-12-13T15:27:42.736" v="980" actId="208"/>
          <ac:spMkLst>
            <pc:docMk/>
            <pc:sldMk cId="1254402042" sldId="10054"/>
            <ac:spMk id="34" creationId="{7EA26143-A057-EB37-A264-81E83BA79373}"/>
          </ac:spMkLst>
        </pc:spChg>
        <pc:spChg chg="mod">
          <ac:chgData name="Dawn Paulson" userId="6944290824_tp_box_2" providerId="OAuth2" clId="{1FB57FC3-9B53-4D5D-81DE-098D49E6243F}" dt="2024-12-13T15:27:48.661" v="981" actId="207"/>
          <ac:spMkLst>
            <pc:docMk/>
            <pc:sldMk cId="1254402042" sldId="10054"/>
            <ac:spMk id="35" creationId="{329C9C6D-1F6B-36EA-F9A3-BDED902E3347}"/>
          </ac:spMkLst>
        </pc:spChg>
        <pc:spChg chg="add mod">
          <ac:chgData name="Dawn Paulson" userId="6944290824_tp_box_2" providerId="OAuth2" clId="{1FB57FC3-9B53-4D5D-81DE-098D49E6243F}" dt="2024-12-03T15:31:35.821" v="521"/>
          <ac:spMkLst>
            <pc:docMk/>
            <pc:sldMk cId="1254402042" sldId="10054"/>
            <ac:spMk id="36" creationId="{027BC2A8-DD02-8246-01B0-8E5722FD07DD}"/>
          </ac:spMkLst>
        </pc:spChg>
        <pc:spChg chg="add mod">
          <ac:chgData name="Dawn Paulson" userId="6944290824_tp_box_2" providerId="OAuth2" clId="{1FB57FC3-9B53-4D5D-81DE-098D49E6243F}" dt="2024-12-03T15:31:35.821" v="521"/>
          <ac:spMkLst>
            <pc:docMk/>
            <pc:sldMk cId="1254402042" sldId="10054"/>
            <ac:spMk id="37" creationId="{B24915F9-3485-2DB7-4247-3050D02D24F6}"/>
          </ac:spMkLst>
        </pc:spChg>
        <pc:spChg chg="add mod">
          <ac:chgData name="Dawn Paulson" userId="6944290824_tp_box_2" providerId="OAuth2" clId="{1FB57FC3-9B53-4D5D-81DE-098D49E6243F}" dt="2024-12-03T15:31:35.821" v="521"/>
          <ac:spMkLst>
            <pc:docMk/>
            <pc:sldMk cId="1254402042" sldId="10054"/>
            <ac:spMk id="38" creationId="{E274E896-C002-472E-60AD-279F07BFB1C4}"/>
          </ac:spMkLst>
        </pc:spChg>
        <pc:spChg chg="add mod">
          <ac:chgData name="Dawn Paulson" userId="6944290824_tp_box_2" providerId="OAuth2" clId="{1FB57FC3-9B53-4D5D-81DE-098D49E6243F}" dt="2024-12-03T15:31:35.821" v="521"/>
          <ac:spMkLst>
            <pc:docMk/>
            <pc:sldMk cId="1254402042" sldId="10054"/>
            <ac:spMk id="39" creationId="{33976103-4237-8BBD-803E-EC8E2EF72130}"/>
          </ac:spMkLst>
        </pc:spChg>
        <pc:spChg chg="add mod">
          <ac:chgData name="Dawn Paulson" userId="6944290824_tp_box_2" providerId="OAuth2" clId="{1FB57FC3-9B53-4D5D-81DE-098D49E6243F}" dt="2024-12-03T15:33:42.321" v="709" actId="207"/>
          <ac:spMkLst>
            <pc:docMk/>
            <pc:sldMk cId="1254402042" sldId="10054"/>
            <ac:spMk id="40" creationId="{D3F4CE38-30A8-1BBD-EC72-FD7610079495}"/>
          </ac:spMkLst>
        </pc:spChg>
        <pc:spChg chg="add mod">
          <ac:chgData name="Dawn Paulson" userId="6944290824_tp_box_2" providerId="OAuth2" clId="{1FB57FC3-9B53-4D5D-81DE-098D49E6243F}" dt="2024-12-13T15:29:49.133" v="992" actId="207"/>
          <ac:spMkLst>
            <pc:docMk/>
            <pc:sldMk cId="1254402042" sldId="10054"/>
            <ac:spMk id="41" creationId="{ED489C23-E670-E6F9-2C3C-9CBB66EBC531}"/>
          </ac:spMkLst>
        </pc:spChg>
        <pc:spChg chg="add mod">
          <ac:chgData name="Dawn Paulson" userId="6944290824_tp_box_2" providerId="OAuth2" clId="{1FB57FC3-9B53-4D5D-81DE-098D49E6243F}" dt="2024-12-03T15:31:35.821" v="521"/>
          <ac:spMkLst>
            <pc:docMk/>
            <pc:sldMk cId="1254402042" sldId="10054"/>
            <ac:spMk id="42" creationId="{B4AF7490-02B6-9041-D844-6C93DF28E578}"/>
          </ac:spMkLst>
        </pc:spChg>
        <pc:spChg chg="add mod">
          <ac:chgData name="Dawn Paulson" userId="6944290824_tp_box_2" providerId="OAuth2" clId="{1FB57FC3-9B53-4D5D-81DE-098D49E6243F}" dt="2024-12-03T15:33:46.621" v="710" actId="207"/>
          <ac:spMkLst>
            <pc:docMk/>
            <pc:sldMk cId="1254402042" sldId="10054"/>
            <ac:spMk id="43" creationId="{4EB4C3E0-9D44-F059-7C83-4BD79E13876F}"/>
          </ac:spMkLst>
        </pc:spChg>
        <pc:spChg chg="add mod">
          <ac:chgData name="Dawn Paulson" userId="6944290824_tp_box_2" providerId="OAuth2" clId="{1FB57FC3-9B53-4D5D-81DE-098D49E6243F}" dt="2024-12-03T15:31:52.185" v="522"/>
          <ac:spMkLst>
            <pc:docMk/>
            <pc:sldMk cId="1254402042" sldId="10054"/>
            <ac:spMk id="44" creationId="{F69D46A8-4B3A-FC01-E644-53EE8DCA214A}"/>
          </ac:spMkLst>
        </pc:spChg>
        <pc:spChg chg="add mod">
          <ac:chgData name="Dawn Paulson" userId="6944290824_tp_box_2" providerId="OAuth2" clId="{1FB57FC3-9B53-4D5D-81DE-098D49E6243F}" dt="2024-12-03T15:32:27.201" v="607" actId="1038"/>
          <ac:spMkLst>
            <pc:docMk/>
            <pc:sldMk cId="1254402042" sldId="10054"/>
            <ac:spMk id="45" creationId="{BC4DB659-8DE3-5F34-3367-4A15459699EF}"/>
          </ac:spMkLst>
        </pc:spChg>
        <pc:spChg chg="add mod">
          <ac:chgData name="Dawn Paulson" userId="6944290824_tp_box_2" providerId="OAuth2" clId="{1FB57FC3-9B53-4D5D-81DE-098D49E6243F}" dt="2024-12-03T15:33:21.832" v="706" actId="14100"/>
          <ac:spMkLst>
            <pc:docMk/>
            <pc:sldMk cId="1254402042" sldId="10054"/>
            <ac:spMk id="46" creationId="{683F7119-50B6-EAF9-B63F-22C877860598}"/>
          </ac:spMkLst>
        </pc:spChg>
        <pc:spChg chg="add mod">
          <ac:chgData name="Dawn Paulson" userId="6944290824_tp_box_2" providerId="OAuth2" clId="{1FB57FC3-9B53-4D5D-81DE-098D49E6243F}" dt="2024-12-03T15:50:18.644" v="937"/>
          <ac:spMkLst>
            <pc:docMk/>
            <pc:sldMk cId="1254402042" sldId="10054"/>
            <ac:spMk id="47" creationId="{F674CF4C-4FC2-34B3-0742-B11F588A222F}"/>
          </ac:spMkLst>
        </pc:spChg>
        <pc:grpChg chg="add mod">
          <ac:chgData name="Dawn Paulson" userId="6944290824_tp_box_2" providerId="OAuth2" clId="{1FB57FC3-9B53-4D5D-81DE-098D49E6243F}" dt="2024-12-03T15:30:54.966" v="520"/>
          <ac:grpSpMkLst>
            <pc:docMk/>
            <pc:sldMk cId="1254402042" sldId="10054"/>
            <ac:grpSpMk id="18" creationId="{FA8271C9-AAE4-D9AD-5EEE-363D8E4CD24B}"/>
          </ac:grpSpMkLst>
        </pc:grpChg>
        <pc:grpChg chg="add mod">
          <ac:chgData name="Dawn Paulson" userId="6944290824_tp_box_2" providerId="OAuth2" clId="{1FB57FC3-9B53-4D5D-81DE-098D49E6243F}" dt="2024-12-13T15:27:16.369" v="976" actId="207"/>
          <ac:grpSpMkLst>
            <pc:docMk/>
            <pc:sldMk cId="1254402042" sldId="10054"/>
            <ac:grpSpMk id="28" creationId="{D4F3057B-1360-907C-4D9C-FB499A666BEB}"/>
          </ac:grpSpMkLst>
        </pc:grpChg>
        <pc:grpChg chg="add mod">
          <ac:chgData name="Dawn Paulson" userId="6944290824_tp_box_2" providerId="OAuth2" clId="{1FB57FC3-9B53-4D5D-81DE-098D49E6243F}" dt="2024-12-13T15:27:16.369" v="976" actId="207"/>
          <ac:grpSpMkLst>
            <pc:docMk/>
            <pc:sldMk cId="1254402042" sldId="10054"/>
            <ac:grpSpMk id="33" creationId="{EC4229AC-B12A-E4E6-565C-0D41C5E6906F}"/>
          </ac:grpSpMkLst>
        </pc:grpChg>
        <pc:graphicFrameChg chg="add mod">
          <ac:chgData name="Dawn Paulson" userId="6944290824_tp_box_2" providerId="OAuth2" clId="{1FB57FC3-9B53-4D5D-81DE-098D49E6243F}" dt="2024-12-13T15:30:08.798" v="996" actId="207"/>
          <ac:graphicFrameMkLst>
            <pc:docMk/>
            <pc:sldMk cId="1254402042" sldId="10054"/>
            <ac:graphicFrameMk id="10" creationId="{8C9117CE-20BA-726D-125F-1E58BA127A5E}"/>
          </ac:graphicFrameMkLst>
        </pc:graphicFrameChg>
        <pc:graphicFrameChg chg="add mod">
          <ac:chgData name="Dawn Paulson" userId="6944290824_tp_box_2" providerId="OAuth2" clId="{1FB57FC3-9B53-4D5D-81DE-098D49E6243F}" dt="2024-12-13T15:30:02.567" v="995" actId="207"/>
          <ac:graphicFrameMkLst>
            <pc:docMk/>
            <pc:sldMk cId="1254402042" sldId="10054"/>
            <ac:graphicFrameMk id="31" creationId="{1F72FEE7-1638-FAA6-4E6B-D2CEED3D62B4}"/>
          </ac:graphicFrameMkLst>
        </pc:graphicFrameChg>
        <pc:cxnChg chg="add mod">
          <ac:chgData name="Dawn Paulson" userId="6944290824_tp_box_2" providerId="OAuth2" clId="{1FB57FC3-9B53-4D5D-81DE-098D49E6243F}" dt="2024-12-03T15:30:54.966" v="520"/>
          <ac:cxnSpMkLst>
            <pc:docMk/>
            <pc:sldMk cId="1254402042" sldId="10054"/>
            <ac:cxnSpMk id="16" creationId="{A807D341-B68B-A6D0-3C4A-93077C42AF0F}"/>
          </ac:cxnSpMkLst>
        </pc:cxnChg>
        <pc:cxnChg chg="add mod">
          <ac:chgData name="Dawn Paulson" userId="6944290824_tp_box_2" providerId="OAuth2" clId="{1FB57FC3-9B53-4D5D-81DE-098D49E6243F}" dt="2024-12-03T15:30:54.966" v="520"/>
          <ac:cxnSpMkLst>
            <pc:docMk/>
            <pc:sldMk cId="1254402042" sldId="10054"/>
            <ac:cxnSpMk id="17" creationId="{0B0A8178-5785-F2EE-2229-D8F65EB9CE44}"/>
          </ac:cxnSpMkLst>
        </pc:cxn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5416644040184635"/>
        </c:manualLayout>
      </c:layout>
      <c:barChart>
        <c:barDir val="col"/>
        <c:grouping val="clustered"/>
        <c:varyColors val="0"/>
        <c:ser>
          <c:idx val="0"/>
          <c:order val="0"/>
          <c:tx>
            <c:strRef>
              <c:f>Sheet1!$B$1</c:f>
              <c:strCache>
                <c:ptCount val="1"/>
                <c:pt idx="0">
                  <c:v>Multitarget DNA Test</c:v>
                </c:pt>
              </c:strCache>
            </c:strRef>
          </c:tx>
          <c:spPr>
            <a:solidFill>
              <a:srgbClr val="4472C4">
                <a:lumMod val="75000"/>
              </a:srgbClr>
            </a:solidFill>
          </c:spPr>
          <c:invertIfNegative val="0"/>
          <c:dLbls>
            <c:delete val="1"/>
          </c:dLbls>
          <c:cat>
            <c:strRef>
              <c:f>Sheet1!$A$2:$A$5</c:f>
              <c:strCache>
                <c:ptCount val="4"/>
                <c:pt idx="0">
                  <c:v>Proximal Cancer
(n=30)</c:v>
                </c:pt>
                <c:pt idx="1">
                  <c:v>Distal Cancer
(n=35)</c:v>
                </c:pt>
                <c:pt idx="2">
                  <c:v>Proximal Advanced
Precancerous Lesions
(n=431)</c:v>
                </c:pt>
                <c:pt idx="3">
                  <c:v>Distal Advanced
Precancerous Lesions
(n=325)</c:v>
                </c:pt>
              </c:strCache>
            </c:strRef>
          </c:cat>
          <c:val>
            <c:numRef>
              <c:f>Sheet1!$B$2:$B$5</c:f>
              <c:numCache>
                <c:formatCode>General</c:formatCode>
                <c:ptCount val="4"/>
                <c:pt idx="0">
                  <c:v>90</c:v>
                </c:pt>
                <c:pt idx="1">
                  <c:v>94</c:v>
                </c:pt>
                <c:pt idx="2">
                  <c:v>34</c:v>
                </c:pt>
                <c:pt idx="3">
                  <c:v>54</c:v>
                </c:pt>
              </c:numCache>
            </c:numRef>
          </c:val>
          <c:extLst>
            <c:ext xmlns:c16="http://schemas.microsoft.com/office/drawing/2014/chart" uri="{C3380CC4-5D6E-409C-BE32-E72D297353CC}">
              <c16:uniqueId val="{00000000-E09B-4BD7-AC20-CF3821B733F6}"/>
            </c:ext>
          </c:extLst>
        </c:ser>
        <c:ser>
          <c:idx val="1"/>
          <c:order val="1"/>
          <c:tx>
            <c:strRef>
              <c:f>Sheet1!$C$1</c:f>
              <c:strCache>
                <c:ptCount val="1"/>
                <c:pt idx="0">
                  <c:v>FIT</c:v>
                </c:pt>
              </c:strCache>
            </c:strRef>
          </c:tx>
          <c:spPr>
            <a:solidFill>
              <a:srgbClr val="FFFFFF">
                <a:lumMod val="65000"/>
              </a:srgbClr>
            </a:solidFill>
          </c:spPr>
          <c:invertIfNegative val="0"/>
          <c:dLbls>
            <c:delete val="1"/>
          </c:dLbls>
          <c:cat>
            <c:strRef>
              <c:f>Sheet1!$A$2:$A$5</c:f>
              <c:strCache>
                <c:ptCount val="4"/>
                <c:pt idx="0">
                  <c:v>Proximal Cancer
(n=30)</c:v>
                </c:pt>
                <c:pt idx="1">
                  <c:v>Distal Cancer
(n=35)</c:v>
                </c:pt>
                <c:pt idx="2">
                  <c:v>Proximal Advanced
Precancerous Lesions
(n=431)</c:v>
                </c:pt>
                <c:pt idx="3">
                  <c:v>Distal Advanced
Precancerous Lesions
(n=325)</c:v>
                </c:pt>
              </c:strCache>
            </c:strRef>
          </c:cat>
          <c:val>
            <c:numRef>
              <c:f>Sheet1!$C$2:$C$5</c:f>
              <c:numCache>
                <c:formatCode>General</c:formatCode>
                <c:ptCount val="4"/>
                <c:pt idx="0">
                  <c:v>65</c:v>
                </c:pt>
                <c:pt idx="1">
                  <c:v>80</c:v>
                </c:pt>
                <c:pt idx="2">
                  <c:v>15</c:v>
                </c:pt>
                <c:pt idx="3">
                  <c:v>35</c:v>
                </c:pt>
              </c:numCache>
            </c:numRef>
          </c:val>
          <c:extLst>
            <c:ext xmlns:c16="http://schemas.microsoft.com/office/drawing/2014/chart" uri="{C3380CC4-5D6E-409C-BE32-E72D297353CC}">
              <c16:uniqueId val="{00000001-E09B-4BD7-AC20-CF3821B733F6}"/>
            </c:ext>
          </c:extLst>
        </c:ser>
        <c:dLbls>
          <c:showLegendKey val="0"/>
          <c:showVal val="1"/>
          <c:showCatName val="0"/>
          <c:showSerName val="0"/>
          <c:showPercent val="0"/>
          <c:showBubbleSize val="0"/>
        </c:dLbls>
        <c:gapWidth val="100"/>
        <c:axId val="775011712"/>
        <c:axId val="689947776"/>
      </c:barChart>
      <c:catAx>
        <c:axId val="775011712"/>
        <c:scaling>
          <c:orientation val="minMax"/>
        </c:scaling>
        <c:delete val="0"/>
        <c:axPos val="b"/>
        <c:numFmt formatCode="General" sourceLinked="0"/>
        <c:majorTickMark val="out"/>
        <c:minorTickMark val="none"/>
        <c:tickLblPos val="nextTo"/>
        <c:crossAx val="689947776"/>
        <c:crosses val="autoZero"/>
        <c:auto val="1"/>
        <c:lblAlgn val="ctr"/>
        <c:lblOffset val="60"/>
        <c:noMultiLvlLbl val="0"/>
      </c:catAx>
      <c:valAx>
        <c:axId val="689947776"/>
        <c:scaling>
          <c:orientation val="minMax"/>
          <c:max val="100"/>
          <c:min val="0"/>
        </c:scaling>
        <c:delete val="0"/>
        <c:axPos val="l"/>
        <c:title>
          <c:tx>
            <c:rich>
              <a:bodyPr/>
              <a:lstStyle/>
              <a:p>
                <a:pPr>
                  <a:defRPr/>
                </a:pPr>
                <a:r>
                  <a:rPr lang="en-US" dirty="0"/>
                  <a:t>Sensitivity (%)</a:t>
                </a:r>
              </a:p>
            </c:rich>
          </c:tx>
          <c:overlay val="0"/>
        </c:title>
        <c:numFmt formatCode="General" sourceLinked="0"/>
        <c:majorTickMark val="out"/>
        <c:minorTickMark val="none"/>
        <c:tickLblPos val="nextTo"/>
        <c:crossAx val="775011712"/>
        <c:crosses val="autoZero"/>
        <c:crossBetween val="between"/>
        <c:majorUnit val="20"/>
      </c:valAx>
    </c:plotArea>
    <c:plotVisOnly val="1"/>
    <c:dispBlanksAs val="gap"/>
    <c:showDLblsOverMax val="0"/>
  </c:chart>
  <c:txPr>
    <a:bodyPr/>
    <a:lstStyle/>
    <a:p>
      <a:pPr>
        <a:defRPr sz="1000">
          <a:solidFill>
            <a:schemeClr val="tx1"/>
          </a:solidFill>
          <a:latin typeface="Arial" panose="020B0604020202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5416644040184635"/>
        </c:manualLayout>
      </c:layout>
      <c:barChart>
        <c:barDir val="col"/>
        <c:grouping val="clustered"/>
        <c:varyColors val="0"/>
        <c:ser>
          <c:idx val="0"/>
          <c:order val="0"/>
          <c:tx>
            <c:strRef>
              <c:f>Sheet1!$B$1</c:f>
              <c:strCache>
                <c:ptCount val="1"/>
                <c:pt idx="0">
                  <c:v>Multitarget DNA Test</c:v>
                </c:pt>
              </c:strCache>
            </c:strRef>
          </c:tx>
          <c:spPr>
            <a:solidFill>
              <a:srgbClr val="4472C4">
                <a:lumMod val="75000"/>
              </a:srgbClr>
            </a:solidFill>
          </c:spPr>
          <c:invertIfNegative val="0"/>
          <c:dLbls>
            <c:delete val="1"/>
          </c:dLbls>
          <c:cat>
            <c:strRef>
              <c:f>Sheet1!$A$2:$A$6</c:f>
              <c:strCache>
                <c:ptCount val="5"/>
                <c:pt idx="0">
                  <c:v>Stage I
(n=29)</c:v>
                </c:pt>
                <c:pt idx="1">
                  <c:v>Stage II
(n=21)</c:v>
                </c:pt>
                <c:pt idx="2">
                  <c:v>Stage III
(n=10)</c:v>
                </c:pt>
                <c:pt idx="3">
                  <c:v>Stage IV
(N=4)</c:v>
                </c:pt>
                <c:pt idx="4">
                  <c:v>Stage I–III
(n=60)</c:v>
                </c:pt>
              </c:strCache>
            </c:strRef>
          </c:cat>
          <c:val>
            <c:numRef>
              <c:f>Sheet1!$B$2:$B$6</c:f>
              <c:numCache>
                <c:formatCode>General</c:formatCode>
                <c:ptCount val="5"/>
                <c:pt idx="0">
                  <c:v>88</c:v>
                </c:pt>
                <c:pt idx="1">
                  <c:v>100</c:v>
                </c:pt>
                <c:pt idx="2">
                  <c:v>90</c:v>
                </c:pt>
                <c:pt idx="3">
                  <c:v>75</c:v>
                </c:pt>
                <c:pt idx="4">
                  <c:v>93</c:v>
                </c:pt>
              </c:numCache>
            </c:numRef>
          </c:val>
          <c:extLst>
            <c:ext xmlns:c16="http://schemas.microsoft.com/office/drawing/2014/chart" uri="{C3380CC4-5D6E-409C-BE32-E72D297353CC}">
              <c16:uniqueId val="{00000000-6D01-4DC0-BB65-DF6A9B0E63D0}"/>
            </c:ext>
          </c:extLst>
        </c:ser>
        <c:ser>
          <c:idx val="1"/>
          <c:order val="1"/>
          <c:tx>
            <c:strRef>
              <c:f>Sheet1!$C$1</c:f>
              <c:strCache>
                <c:ptCount val="1"/>
                <c:pt idx="0">
                  <c:v>FIT</c:v>
                </c:pt>
              </c:strCache>
            </c:strRef>
          </c:tx>
          <c:spPr>
            <a:solidFill>
              <a:srgbClr val="FFFFFF">
                <a:lumMod val="65000"/>
              </a:srgbClr>
            </a:solidFill>
          </c:spPr>
          <c:invertIfNegative val="0"/>
          <c:dLbls>
            <c:delete val="1"/>
          </c:dLbls>
          <c:cat>
            <c:strRef>
              <c:f>Sheet1!$A$2:$A$6</c:f>
              <c:strCache>
                <c:ptCount val="5"/>
                <c:pt idx="0">
                  <c:v>Stage I
(n=29)</c:v>
                </c:pt>
                <c:pt idx="1">
                  <c:v>Stage II
(n=21)</c:v>
                </c:pt>
                <c:pt idx="2">
                  <c:v>Stage III
(n=10)</c:v>
                </c:pt>
                <c:pt idx="3">
                  <c:v>Stage IV
(N=4)</c:v>
                </c:pt>
                <c:pt idx="4">
                  <c:v>Stage I–III
(n=60)</c:v>
                </c:pt>
              </c:strCache>
            </c:strRef>
          </c:cat>
          <c:val>
            <c:numRef>
              <c:f>Sheet1!$C$2:$C$6</c:f>
              <c:numCache>
                <c:formatCode>General</c:formatCode>
                <c:ptCount val="5"/>
                <c:pt idx="0">
                  <c:v>65</c:v>
                </c:pt>
                <c:pt idx="1">
                  <c:v>76</c:v>
                </c:pt>
                <c:pt idx="2">
                  <c:v>90</c:v>
                </c:pt>
                <c:pt idx="3">
                  <c:v>75</c:v>
                </c:pt>
                <c:pt idx="4">
                  <c:v>73</c:v>
                </c:pt>
              </c:numCache>
            </c:numRef>
          </c:val>
          <c:extLst>
            <c:ext xmlns:c16="http://schemas.microsoft.com/office/drawing/2014/chart" uri="{C3380CC4-5D6E-409C-BE32-E72D297353CC}">
              <c16:uniqueId val="{00000001-6D01-4DC0-BB65-DF6A9B0E63D0}"/>
            </c:ext>
          </c:extLst>
        </c:ser>
        <c:dLbls>
          <c:showLegendKey val="0"/>
          <c:showVal val="1"/>
          <c:showCatName val="0"/>
          <c:showSerName val="0"/>
          <c:showPercent val="0"/>
          <c:showBubbleSize val="0"/>
        </c:dLbls>
        <c:gapWidth val="100"/>
        <c:axId val="695418880"/>
        <c:axId val="695420416"/>
      </c:barChart>
      <c:catAx>
        <c:axId val="695418880"/>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695420416"/>
        <c:crosses val="autoZero"/>
        <c:auto val="1"/>
        <c:lblAlgn val="ctr"/>
        <c:lblOffset val="40"/>
        <c:noMultiLvlLbl val="0"/>
      </c:catAx>
      <c:valAx>
        <c:axId val="695420416"/>
        <c:scaling>
          <c:orientation val="minMax"/>
          <c:max val="100"/>
          <c:min val="0"/>
        </c:scaling>
        <c:delete val="0"/>
        <c:axPos val="l"/>
        <c:title>
          <c:tx>
            <c:rich>
              <a:bodyPr/>
              <a:lstStyle/>
              <a:p>
                <a:pPr>
                  <a:defRPr>
                    <a:solidFill>
                      <a:schemeClr val="tx1"/>
                    </a:solidFill>
                  </a:defRPr>
                </a:pPr>
                <a:r>
                  <a:rPr lang="en-US" dirty="0">
                    <a:solidFill>
                      <a:schemeClr val="tx1"/>
                    </a:solidFill>
                  </a:rPr>
                  <a:t>Sensitivity (%)</a:t>
                </a:r>
              </a:p>
            </c:rich>
          </c:tx>
          <c:layout>
            <c:manualLayout>
              <c:xMode val="edge"/>
              <c:yMode val="edge"/>
              <c:x val="0"/>
              <c:y val="0.19964069146529098"/>
            </c:manualLayout>
          </c:layout>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695418880"/>
        <c:crosses val="autoZero"/>
        <c:crossBetween val="between"/>
        <c:majorUnit val="20"/>
      </c:valAx>
    </c:plotArea>
    <c:plotVisOnly val="1"/>
    <c:dispBlanksAs val="gap"/>
    <c:showDLblsOverMax val="0"/>
  </c:chart>
  <c:txPr>
    <a:bodyPr/>
    <a:lstStyle/>
    <a:p>
      <a:pPr>
        <a:defRPr sz="10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2259980660312195E-2"/>
          <c:y val="8.6206896551724144E-2"/>
          <c:w val="0.56481266596061452"/>
          <c:h val="0.63692506109150149"/>
        </c:manualLayout>
      </c:layout>
      <c:barChart>
        <c:barDir val="col"/>
        <c:grouping val="clustered"/>
        <c:varyColors val="0"/>
        <c:ser>
          <c:idx val="0"/>
          <c:order val="0"/>
          <c:tx>
            <c:strRef>
              <c:f>Sheet1!$B$1</c:f>
              <c:strCache>
                <c:ptCount val="1"/>
                <c:pt idx="0">
                  <c:v>mt-sDNA Test</c:v>
                </c:pt>
              </c:strCache>
            </c:strRef>
          </c:tx>
          <c:spPr>
            <a:solidFill>
              <a:srgbClr val="4472C4">
                <a:lumMod val="75000"/>
              </a:srgbClr>
            </a:solidFill>
            <a:ln w="28575">
              <a:noFill/>
            </a:ln>
          </c:spPr>
          <c:invertIfNegative val="0"/>
          <c:dLbls>
            <c:delete val="1"/>
          </c:dLbls>
          <c:cat>
            <c:strRef>
              <c:f>Sheet1!$A$2:$A$3</c:f>
              <c:strCache>
                <c:ptCount val="2"/>
                <c:pt idx="0">
                  <c:v>High-Grade Dysplasia
(n=39)</c:v>
                </c:pt>
                <c:pt idx="1">
                  <c:v>SSP ≥1.0 cm
(n=99)</c:v>
                </c:pt>
              </c:strCache>
            </c:strRef>
          </c:cat>
          <c:val>
            <c:numRef>
              <c:f>Sheet1!$B$2:$B$3</c:f>
              <c:numCache>
                <c:formatCode>General</c:formatCode>
                <c:ptCount val="2"/>
                <c:pt idx="0">
                  <c:v>68</c:v>
                </c:pt>
                <c:pt idx="1">
                  <c:v>44</c:v>
                </c:pt>
              </c:numCache>
            </c:numRef>
          </c:val>
          <c:extLst>
            <c:ext xmlns:c16="http://schemas.microsoft.com/office/drawing/2014/chart" uri="{C3380CC4-5D6E-409C-BE32-E72D297353CC}">
              <c16:uniqueId val="{00000000-8692-4970-93BF-55522343EE3E}"/>
            </c:ext>
          </c:extLst>
        </c:ser>
        <c:ser>
          <c:idx val="1"/>
          <c:order val="1"/>
          <c:tx>
            <c:strRef>
              <c:f>Sheet1!$C$1</c:f>
              <c:strCache>
                <c:ptCount val="1"/>
                <c:pt idx="0">
                  <c:v>FIT</c:v>
                </c:pt>
              </c:strCache>
            </c:strRef>
          </c:tx>
          <c:spPr>
            <a:solidFill>
              <a:srgbClr val="FFFFFF">
                <a:lumMod val="65000"/>
              </a:srgbClr>
            </a:solidFill>
            <a:ln w="44450">
              <a:noFill/>
            </a:ln>
          </c:spPr>
          <c:invertIfNegative val="0"/>
          <c:dLbls>
            <c:delete val="1"/>
          </c:dLbls>
          <c:cat>
            <c:strRef>
              <c:f>Sheet1!$A$2:$A$3</c:f>
              <c:strCache>
                <c:ptCount val="2"/>
                <c:pt idx="0">
                  <c:v>High-Grade Dysplasia
(n=39)</c:v>
                </c:pt>
                <c:pt idx="1">
                  <c:v>SSP ≥1.0 cm
(n=99)</c:v>
                </c:pt>
              </c:strCache>
            </c:strRef>
          </c:cat>
          <c:val>
            <c:numRef>
              <c:f>Sheet1!$C$2:$C$3</c:f>
              <c:numCache>
                <c:formatCode>General</c:formatCode>
                <c:ptCount val="2"/>
                <c:pt idx="0">
                  <c:v>46</c:v>
                </c:pt>
                <c:pt idx="1">
                  <c:v>5</c:v>
                </c:pt>
              </c:numCache>
            </c:numRef>
          </c:val>
          <c:extLst>
            <c:ext xmlns:c16="http://schemas.microsoft.com/office/drawing/2014/chart" uri="{C3380CC4-5D6E-409C-BE32-E72D297353CC}">
              <c16:uniqueId val="{00000001-8692-4970-93BF-55522343EE3E}"/>
            </c:ext>
          </c:extLst>
        </c:ser>
        <c:dLbls>
          <c:showLegendKey val="0"/>
          <c:showVal val="1"/>
          <c:showCatName val="0"/>
          <c:showSerName val="0"/>
          <c:showPercent val="0"/>
          <c:showBubbleSize val="0"/>
        </c:dLbls>
        <c:gapWidth val="100"/>
        <c:axId val="762385152"/>
        <c:axId val="762386688"/>
      </c:barChart>
      <c:catAx>
        <c:axId val="762385152"/>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62386688"/>
        <c:crosses val="autoZero"/>
        <c:auto val="1"/>
        <c:lblAlgn val="ctr"/>
        <c:lblOffset val="40"/>
        <c:noMultiLvlLbl val="0"/>
      </c:catAx>
      <c:valAx>
        <c:axId val="762386688"/>
        <c:scaling>
          <c:orientation val="minMax"/>
          <c:max val="100"/>
          <c:min val="0"/>
        </c:scaling>
        <c:delete val="0"/>
        <c:axPos val="l"/>
        <c:title>
          <c:tx>
            <c:rich>
              <a:bodyPr/>
              <a:lstStyle/>
              <a:p>
                <a:pPr>
                  <a:defRPr>
                    <a:solidFill>
                      <a:schemeClr val="tx1"/>
                    </a:solidFill>
                    <a:latin typeface="Arial" panose="020B0604020202020204" pitchFamily="34" charset="0"/>
                    <a:cs typeface="Arial" panose="020B0604020202020204" pitchFamily="34" charset="0"/>
                  </a:defRPr>
                </a:pPr>
                <a:r>
                  <a:rPr lang="en-US" dirty="0">
                    <a:solidFill>
                      <a:schemeClr val="tx1"/>
                    </a:solidFill>
                    <a:latin typeface="Arial" panose="020B0604020202020204" pitchFamily="34" charset="0"/>
                    <a:cs typeface="Arial" panose="020B0604020202020204" pitchFamily="34" charset="0"/>
                  </a:rPr>
                  <a:t>Sensitivity (%)</a:t>
                </a:r>
              </a:p>
            </c:rich>
          </c:tx>
          <c:layout>
            <c:manualLayout>
              <c:xMode val="edge"/>
              <c:yMode val="edge"/>
              <c:x val="1.9493177387914229E-3"/>
              <c:y val="0.21068965517241378"/>
            </c:manualLayout>
          </c:layout>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62385152"/>
        <c:crosses val="autoZero"/>
        <c:crossBetween val="between"/>
        <c:majorUnit val="20"/>
      </c:valAx>
    </c:plotArea>
    <c:legend>
      <c:legendPos val="b"/>
      <c:layout>
        <c:manualLayout>
          <c:xMode val="edge"/>
          <c:yMode val="edge"/>
          <c:x val="0.53447309162289469"/>
          <c:y val="0.87835034544388513"/>
          <c:w val="0.2921147795122101"/>
          <c:h val="0.10440809122997555"/>
        </c:manualLayout>
      </c:layout>
      <c:overlay val="0"/>
      <c:txPr>
        <a:bodyPr/>
        <a:lstStyle/>
        <a:p>
          <a:pPr>
            <a:defRPr>
              <a:solidFill>
                <a:schemeClr val="tx1"/>
              </a:solidFill>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0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4502525114324"/>
          <c:y val="8.6206896551724144E-2"/>
          <c:w val="0.86695685731606686"/>
          <c:h val="0.63692506109150149"/>
        </c:manualLayout>
      </c:layout>
      <c:barChart>
        <c:barDir val="col"/>
        <c:grouping val="clustered"/>
        <c:varyColors val="0"/>
        <c:ser>
          <c:idx val="0"/>
          <c:order val="0"/>
          <c:tx>
            <c:strRef>
              <c:f>Sheet1!$B$1</c:f>
              <c:strCache>
                <c:ptCount val="1"/>
                <c:pt idx="0">
                  <c:v>Multitarget DNA Test</c:v>
                </c:pt>
              </c:strCache>
            </c:strRef>
          </c:tx>
          <c:spPr>
            <a:solidFill>
              <a:srgbClr val="4472C4">
                <a:lumMod val="75000"/>
              </a:srgbClr>
            </a:solidFill>
          </c:spPr>
          <c:invertIfNegative val="0"/>
          <c:dLbls>
            <c:delete val="1"/>
          </c:dLbls>
          <c:cat>
            <c:strRef>
              <c:f>Sheet1!$A$2:$A$6</c:f>
              <c:strCache>
                <c:ptCount val="5"/>
                <c:pt idx="0">
                  <c:v>≤0.5 cm
(n=10)</c:v>
                </c:pt>
                <c:pt idx="1">
                  <c:v>&gt;0.5 to &lt;1.0 cm
(n=56)</c:v>
                </c:pt>
                <c:pt idx="2">
                  <c:v>1.0 to 1.9 cm
(n=574)</c:v>
                </c:pt>
                <c:pt idx="3">
                  <c:v>2.0 to 2.9 cm
(n=79)</c:v>
                </c:pt>
                <c:pt idx="4">
                  <c:v>≥3.0 cm
(n=38)</c:v>
                </c:pt>
              </c:strCache>
            </c:strRef>
          </c:cat>
          <c:val>
            <c:numRef>
              <c:f>Sheet1!$B$2:$B$6</c:f>
              <c:numCache>
                <c:formatCode>General</c:formatCode>
                <c:ptCount val="5"/>
                <c:pt idx="0">
                  <c:v>20</c:v>
                </c:pt>
                <c:pt idx="1">
                  <c:v>33</c:v>
                </c:pt>
                <c:pt idx="2">
                  <c:v>39</c:v>
                </c:pt>
                <c:pt idx="3">
                  <c:v>65</c:v>
                </c:pt>
                <c:pt idx="4">
                  <c:v>67</c:v>
                </c:pt>
              </c:numCache>
            </c:numRef>
          </c:val>
          <c:extLst>
            <c:ext xmlns:c16="http://schemas.microsoft.com/office/drawing/2014/chart" uri="{C3380CC4-5D6E-409C-BE32-E72D297353CC}">
              <c16:uniqueId val="{00000000-DE66-4FD5-B32B-010B000E6C9C}"/>
            </c:ext>
          </c:extLst>
        </c:ser>
        <c:ser>
          <c:idx val="1"/>
          <c:order val="1"/>
          <c:tx>
            <c:strRef>
              <c:f>Sheet1!$C$1</c:f>
              <c:strCache>
                <c:ptCount val="1"/>
                <c:pt idx="0">
                  <c:v>FIT</c:v>
                </c:pt>
              </c:strCache>
            </c:strRef>
          </c:tx>
          <c:spPr>
            <a:solidFill>
              <a:srgbClr val="FFFFFF">
                <a:lumMod val="65000"/>
              </a:srgbClr>
            </a:solidFill>
          </c:spPr>
          <c:invertIfNegative val="0"/>
          <c:dLbls>
            <c:delete val="1"/>
          </c:dLbls>
          <c:cat>
            <c:strRef>
              <c:f>Sheet1!$A$2:$A$6</c:f>
              <c:strCache>
                <c:ptCount val="5"/>
                <c:pt idx="0">
                  <c:v>≤0.5 cm
(n=10)</c:v>
                </c:pt>
                <c:pt idx="1">
                  <c:v>&gt;0.5 to &lt;1.0 cm
(n=56)</c:v>
                </c:pt>
                <c:pt idx="2">
                  <c:v>1.0 to 1.9 cm
(n=574)</c:v>
                </c:pt>
                <c:pt idx="3">
                  <c:v>2.0 to 2.9 cm
(n=79)</c:v>
                </c:pt>
                <c:pt idx="4">
                  <c:v>≥3.0 cm
(n=38)</c:v>
                </c:pt>
              </c:strCache>
            </c:strRef>
          </c:cat>
          <c:val>
            <c:numRef>
              <c:f>Sheet1!$C$2:$C$6</c:f>
              <c:numCache>
                <c:formatCode>General</c:formatCode>
                <c:ptCount val="5"/>
                <c:pt idx="0">
                  <c:v>20</c:v>
                </c:pt>
                <c:pt idx="1">
                  <c:v>15</c:v>
                </c:pt>
                <c:pt idx="2">
                  <c:v>22</c:v>
                </c:pt>
                <c:pt idx="3">
                  <c:v>44</c:v>
                </c:pt>
                <c:pt idx="4">
                  <c:v>43</c:v>
                </c:pt>
              </c:numCache>
            </c:numRef>
          </c:val>
          <c:extLst>
            <c:ext xmlns:c16="http://schemas.microsoft.com/office/drawing/2014/chart" uri="{C3380CC4-5D6E-409C-BE32-E72D297353CC}">
              <c16:uniqueId val="{00000001-DE66-4FD5-B32B-010B000E6C9C}"/>
            </c:ext>
          </c:extLst>
        </c:ser>
        <c:dLbls>
          <c:showLegendKey val="0"/>
          <c:showVal val="1"/>
          <c:showCatName val="0"/>
          <c:showSerName val="0"/>
          <c:showPercent val="0"/>
          <c:showBubbleSize val="0"/>
        </c:dLbls>
        <c:gapWidth val="100"/>
        <c:axId val="774848512"/>
        <c:axId val="774850048"/>
      </c:barChart>
      <c:catAx>
        <c:axId val="774848512"/>
        <c:scaling>
          <c:orientation val="minMax"/>
        </c:scaling>
        <c:delete val="0"/>
        <c:axPos val="b"/>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74850048"/>
        <c:crosses val="autoZero"/>
        <c:auto val="1"/>
        <c:lblAlgn val="ctr"/>
        <c:lblOffset val="40"/>
        <c:noMultiLvlLbl val="0"/>
      </c:catAx>
      <c:valAx>
        <c:axId val="774850048"/>
        <c:scaling>
          <c:orientation val="minMax"/>
          <c:max val="100"/>
          <c:min val="0"/>
        </c:scaling>
        <c:delete val="0"/>
        <c:axPos val="l"/>
        <c:title>
          <c:tx>
            <c:rich>
              <a:bodyPr/>
              <a:lstStyle/>
              <a:p>
                <a:pPr>
                  <a:defRPr>
                    <a:solidFill>
                      <a:schemeClr val="tx1"/>
                    </a:solidFill>
                    <a:latin typeface="Arial" panose="020B0604020202020204" pitchFamily="34" charset="0"/>
                    <a:cs typeface="Arial" panose="020B0604020202020204" pitchFamily="34" charset="0"/>
                  </a:defRPr>
                </a:pPr>
                <a:r>
                  <a:rPr lang="en-US" dirty="0">
                    <a:solidFill>
                      <a:schemeClr val="tx1"/>
                    </a:solidFill>
                    <a:latin typeface="Arial" panose="020B0604020202020204" pitchFamily="34" charset="0"/>
                    <a:cs typeface="Arial" panose="020B0604020202020204" pitchFamily="34" charset="0"/>
                  </a:rPr>
                  <a:t>Sensitivity (%)</a:t>
                </a:r>
              </a:p>
            </c:rich>
          </c:tx>
          <c:overlay val="0"/>
        </c:title>
        <c:numFmt formatCode="General" sourceLinked="0"/>
        <c:majorTickMark val="out"/>
        <c:minorTickMark val="none"/>
        <c:tickLblPos val="nextTo"/>
        <c:txPr>
          <a:bodyPr/>
          <a:lstStyle/>
          <a:p>
            <a:pPr>
              <a:defRPr>
                <a:solidFill>
                  <a:schemeClr val="tx1"/>
                </a:solidFill>
                <a:latin typeface="Arial" panose="020B0604020202020204" pitchFamily="34" charset="0"/>
                <a:cs typeface="Arial" panose="020B0604020202020204" pitchFamily="34" charset="0"/>
              </a:defRPr>
            </a:pPr>
            <a:endParaRPr lang="en-US"/>
          </a:p>
        </c:txPr>
        <c:crossAx val="774848512"/>
        <c:crosses val="autoZero"/>
        <c:crossBetween val="between"/>
        <c:majorUnit val="20"/>
      </c:valAx>
    </c:plotArea>
    <c:plotVisOnly val="1"/>
    <c:dispBlanksAs val="gap"/>
    <c:showDLblsOverMax val="0"/>
  </c:chart>
  <c:txPr>
    <a:bodyPr/>
    <a:lstStyle/>
    <a:p>
      <a:pPr>
        <a:defRPr sz="10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strCache>
            </c:strRef>
          </c:tx>
          <c:spPr>
            <a:ln w="12700">
              <a:noFill/>
            </a:ln>
          </c:spPr>
          <c:dPt>
            <c:idx val="0"/>
            <c:bubble3D val="0"/>
            <c:spPr>
              <a:solidFill>
                <a:srgbClr val="FFC000"/>
              </a:solidFill>
              <a:ln w="12700">
                <a:noFill/>
              </a:ln>
              <a:effectLst/>
            </c:spPr>
            <c:extLst>
              <c:ext xmlns:c16="http://schemas.microsoft.com/office/drawing/2014/chart" uri="{C3380CC4-5D6E-409C-BE32-E72D297353CC}">
                <c16:uniqueId val="{00000001-A8B3-4E39-9651-A90601A9D4DE}"/>
              </c:ext>
            </c:extLst>
          </c:dPt>
          <c:dPt>
            <c:idx val="1"/>
            <c:bubble3D val="0"/>
            <c:spPr>
              <a:solidFill>
                <a:schemeClr val="accent5">
                  <a:lumMod val="60000"/>
                  <a:lumOff val="40000"/>
                </a:schemeClr>
              </a:solidFill>
              <a:ln w="12700">
                <a:noFill/>
              </a:ln>
              <a:effectLst/>
            </c:spPr>
            <c:extLst>
              <c:ext xmlns:c16="http://schemas.microsoft.com/office/drawing/2014/chart" uri="{C3380CC4-5D6E-409C-BE32-E72D297353CC}">
                <c16:uniqueId val="{00000003-A8B3-4E39-9651-A90601A9D4DE}"/>
              </c:ext>
            </c:extLst>
          </c:dPt>
          <c:dPt>
            <c:idx val="2"/>
            <c:bubble3D val="0"/>
            <c:spPr>
              <a:solidFill>
                <a:schemeClr val="accent3">
                  <a:lumMod val="75000"/>
                </a:schemeClr>
              </a:solidFill>
              <a:ln w="12700">
                <a:noFill/>
              </a:ln>
              <a:effectLst/>
            </c:spPr>
            <c:extLst>
              <c:ext xmlns:c16="http://schemas.microsoft.com/office/drawing/2014/chart" uri="{C3380CC4-5D6E-409C-BE32-E72D297353CC}">
                <c16:uniqueId val="{00000005-A8B3-4E39-9651-A90601A9D4DE}"/>
              </c:ext>
            </c:extLst>
          </c:dPt>
          <c:dPt>
            <c:idx val="3"/>
            <c:bubble3D val="0"/>
            <c:spPr>
              <a:solidFill>
                <a:schemeClr val="accent1">
                  <a:lumMod val="75000"/>
                </a:schemeClr>
              </a:solidFill>
              <a:ln w="12700">
                <a:noFill/>
              </a:ln>
              <a:effectLst/>
            </c:spPr>
            <c:extLst>
              <c:ext xmlns:c16="http://schemas.microsoft.com/office/drawing/2014/chart" uri="{C3380CC4-5D6E-409C-BE32-E72D297353CC}">
                <c16:uniqueId val="{00000007-A8B3-4E39-9651-A90601A9D4DE}"/>
              </c:ext>
            </c:extLst>
          </c:dPt>
          <c:cat>
            <c:strRef>
              <c:f>Sheet1!$A$2:$A$5</c:f>
              <c:strCache>
                <c:ptCount val="4"/>
                <c:pt idx="0">
                  <c:v>Cancer</c:v>
                </c:pt>
                <c:pt idx="1">
                  <c:v>Advanced adenoma</c:v>
                </c:pt>
                <c:pt idx="2">
                  <c:v>Nonadvanced adenoma</c:v>
                </c:pt>
                <c:pt idx="3">
                  <c:v>Negative findings</c:v>
                </c:pt>
              </c:strCache>
            </c:strRef>
          </c:cat>
          <c:val>
            <c:numRef>
              <c:f>Sheet1!$B$2:$B$5</c:f>
              <c:numCache>
                <c:formatCode>0.00</c:formatCode>
                <c:ptCount val="4"/>
                <c:pt idx="0">
                  <c:v>3.7</c:v>
                </c:pt>
                <c:pt idx="1">
                  <c:v>19.899999999999999</c:v>
                </c:pt>
                <c:pt idx="2">
                  <c:v>30.9</c:v>
                </c:pt>
                <c:pt idx="3">
                  <c:v>45.4</c:v>
                </c:pt>
              </c:numCache>
            </c:numRef>
          </c:val>
          <c:extLst>
            <c:ext xmlns:c16="http://schemas.microsoft.com/office/drawing/2014/chart" uri="{C3380CC4-5D6E-409C-BE32-E72D297353CC}">
              <c16:uniqueId val="{00000008-A8B3-4E39-9651-A90601A9D4D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2"/>
          </a:solidFill>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strCache>
            </c:strRef>
          </c:tx>
          <c:spPr>
            <a:ln>
              <a:noFill/>
            </a:ln>
          </c:spPr>
          <c:dPt>
            <c:idx val="0"/>
            <c:bubble3D val="0"/>
            <c:spPr>
              <a:solidFill>
                <a:srgbClr val="FFC000"/>
              </a:solidFill>
              <a:ln w="19050">
                <a:noFill/>
              </a:ln>
              <a:effectLst/>
            </c:spPr>
            <c:extLst>
              <c:ext xmlns:c16="http://schemas.microsoft.com/office/drawing/2014/chart" uri="{C3380CC4-5D6E-409C-BE32-E72D297353CC}">
                <c16:uniqueId val="{00000001-14A9-4966-9F4D-EF60F8F2F1D7}"/>
              </c:ext>
            </c:extLst>
          </c:dPt>
          <c:dPt>
            <c:idx val="1"/>
            <c:bubble3D val="0"/>
            <c:spPr>
              <a:solidFill>
                <a:schemeClr val="accent5">
                  <a:lumMod val="60000"/>
                  <a:lumOff val="40000"/>
                </a:schemeClr>
              </a:solidFill>
              <a:ln w="19050">
                <a:noFill/>
              </a:ln>
              <a:effectLst/>
            </c:spPr>
            <c:extLst>
              <c:ext xmlns:c16="http://schemas.microsoft.com/office/drawing/2014/chart" uri="{C3380CC4-5D6E-409C-BE32-E72D297353CC}">
                <c16:uniqueId val="{00000003-14A9-4966-9F4D-EF60F8F2F1D7}"/>
              </c:ext>
            </c:extLst>
          </c:dPt>
          <c:dPt>
            <c:idx val="2"/>
            <c:bubble3D val="0"/>
            <c:spPr>
              <a:solidFill>
                <a:schemeClr val="accent3">
                  <a:lumMod val="75000"/>
                </a:schemeClr>
              </a:solidFill>
              <a:ln w="12700">
                <a:noFill/>
              </a:ln>
              <a:effectLst/>
            </c:spPr>
            <c:extLst>
              <c:ext xmlns:c16="http://schemas.microsoft.com/office/drawing/2014/chart" uri="{C3380CC4-5D6E-409C-BE32-E72D297353CC}">
                <c16:uniqueId val="{00000005-14A9-4966-9F4D-EF60F8F2F1D7}"/>
              </c:ext>
            </c:extLst>
          </c:dPt>
          <c:dPt>
            <c:idx val="3"/>
            <c:bubble3D val="0"/>
            <c:spPr>
              <a:solidFill>
                <a:schemeClr val="accent1">
                  <a:lumMod val="75000"/>
                </a:schemeClr>
              </a:solidFill>
              <a:ln w="12700">
                <a:noFill/>
              </a:ln>
              <a:effectLst/>
            </c:spPr>
            <c:extLst>
              <c:ext xmlns:c16="http://schemas.microsoft.com/office/drawing/2014/chart" uri="{C3380CC4-5D6E-409C-BE32-E72D297353CC}">
                <c16:uniqueId val="{00000007-14A9-4966-9F4D-EF60F8F2F1D7}"/>
              </c:ext>
            </c:extLst>
          </c:dPt>
          <c:cat>
            <c:strRef>
              <c:f>Sheet1!$A$2:$A$5</c:f>
              <c:strCache>
                <c:ptCount val="4"/>
                <c:pt idx="0">
                  <c:v>Cancer</c:v>
                </c:pt>
                <c:pt idx="1">
                  <c:v>Advanced adenoma</c:v>
                </c:pt>
                <c:pt idx="2">
                  <c:v>Nonadvanced adenoma</c:v>
                </c:pt>
                <c:pt idx="3">
                  <c:v>Negative findings</c:v>
                </c:pt>
              </c:strCache>
            </c:strRef>
          </c:cat>
          <c:val>
            <c:numRef>
              <c:f>Sheet1!$B$2:$B$5</c:f>
              <c:numCache>
                <c:formatCode>0%</c:formatCode>
                <c:ptCount val="4"/>
                <c:pt idx="0">
                  <c:v>0.01</c:v>
                </c:pt>
                <c:pt idx="1">
                  <c:v>5.1999999999999998E-2</c:v>
                </c:pt>
                <c:pt idx="2">
                  <c:v>0.28599999999999998</c:v>
                </c:pt>
                <c:pt idx="3">
                  <c:v>0.66100000000000003</c:v>
                </c:pt>
              </c:numCache>
            </c:numRef>
          </c:val>
          <c:extLst>
            <c:ext xmlns:c16="http://schemas.microsoft.com/office/drawing/2014/chart" uri="{C3380CC4-5D6E-409C-BE32-E72D297353CC}">
              <c16:uniqueId val="{00000008-14A9-4966-9F4D-EF60F8F2F1D7}"/>
            </c:ext>
          </c:extLst>
        </c:ser>
        <c:dLbls>
          <c:dLblPos val="bestFit"/>
          <c:showLegendKey val="0"/>
          <c:showVal val="0"/>
          <c:showCatName val="0"/>
          <c:showSerName val="0"/>
          <c:showPercent val="0"/>
          <c:showBubbleSize val="0"/>
          <c:showLeaderLines val="0"/>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2"/>
          </a:solidFil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strCache>
            </c:strRef>
          </c:tx>
          <c:spPr>
            <a:ln w="12700">
              <a:noFill/>
            </a:ln>
          </c:spPr>
          <c:dPt>
            <c:idx val="0"/>
            <c:bubble3D val="0"/>
            <c:spPr>
              <a:solidFill>
                <a:srgbClr val="E9A10E"/>
              </a:solidFill>
              <a:ln w="12700">
                <a:noFill/>
              </a:ln>
              <a:effectLst/>
            </c:spPr>
            <c:extLst>
              <c:ext xmlns:c16="http://schemas.microsoft.com/office/drawing/2014/chart" uri="{C3380CC4-5D6E-409C-BE32-E72D297353CC}">
                <c16:uniqueId val="{00000001-46A5-4CA3-A842-818150FA28E1}"/>
              </c:ext>
            </c:extLst>
          </c:dPt>
          <c:dPt>
            <c:idx val="1"/>
            <c:bubble3D val="0"/>
            <c:spPr>
              <a:solidFill>
                <a:schemeClr val="accent5">
                  <a:lumMod val="60000"/>
                  <a:lumOff val="40000"/>
                </a:schemeClr>
              </a:solidFill>
              <a:ln w="12700">
                <a:noFill/>
              </a:ln>
              <a:effectLst/>
            </c:spPr>
            <c:extLst>
              <c:ext xmlns:c16="http://schemas.microsoft.com/office/drawing/2014/chart" uri="{C3380CC4-5D6E-409C-BE32-E72D297353CC}">
                <c16:uniqueId val="{00000003-46A5-4CA3-A842-818150FA28E1}"/>
              </c:ext>
            </c:extLst>
          </c:dPt>
          <c:dPt>
            <c:idx val="2"/>
            <c:bubble3D val="0"/>
            <c:spPr>
              <a:solidFill>
                <a:schemeClr val="accent3">
                  <a:lumMod val="75000"/>
                </a:schemeClr>
              </a:solidFill>
              <a:ln w="12700">
                <a:noFill/>
              </a:ln>
              <a:effectLst/>
            </c:spPr>
            <c:extLst>
              <c:ext xmlns:c16="http://schemas.microsoft.com/office/drawing/2014/chart" uri="{C3380CC4-5D6E-409C-BE32-E72D297353CC}">
                <c16:uniqueId val="{00000005-46A5-4CA3-A842-818150FA28E1}"/>
              </c:ext>
            </c:extLst>
          </c:dPt>
          <c:dPt>
            <c:idx val="3"/>
            <c:bubble3D val="0"/>
            <c:spPr>
              <a:solidFill>
                <a:schemeClr val="accent1">
                  <a:lumMod val="75000"/>
                </a:schemeClr>
              </a:solidFill>
              <a:ln w="12700">
                <a:noFill/>
              </a:ln>
              <a:effectLst/>
            </c:spPr>
            <c:extLst>
              <c:ext xmlns:c16="http://schemas.microsoft.com/office/drawing/2014/chart" uri="{C3380CC4-5D6E-409C-BE32-E72D297353CC}">
                <c16:uniqueId val="{00000007-46A5-4CA3-A842-818150FA28E1}"/>
              </c:ext>
            </c:extLst>
          </c:dPt>
          <c:cat>
            <c:strRef>
              <c:f>Sheet1!$A$2:$A$5</c:f>
              <c:strCache>
                <c:ptCount val="4"/>
                <c:pt idx="0">
                  <c:v>Cancer</c:v>
                </c:pt>
                <c:pt idx="1">
                  <c:v>Advanced adenoma</c:v>
                </c:pt>
                <c:pt idx="2">
                  <c:v>Nonadvanced adenoma</c:v>
                </c:pt>
                <c:pt idx="3">
                  <c:v>Negative findings</c:v>
                </c:pt>
              </c:strCache>
            </c:strRef>
          </c:cat>
          <c:val>
            <c:numRef>
              <c:f>Sheet1!$B$2:$B$5</c:f>
              <c:numCache>
                <c:formatCode>0.00</c:formatCode>
                <c:ptCount val="4"/>
                <c:pt idx="0">
                  <c:v>6.9000000000000006E-2</c:v>
                </c:pt>
                <c:pt idx="1">
                  <c:v>0.25900000000000001</c:v>
                </c:pt>
                <c:pt idx="2">
                  <c:v>0.316</c:v>
                </c:pt>
                <c:pt idx="3">
                  <c:v>0.35599999999999998</c:v>
                </c:pt>
              </c:numCache>
            </c:numRef>
          </c:val>
          <c:extLst>
            <c:ext xmlns:c16="http://schemas.microsoft.com/office/drawing/2014/chart" uri="{C3380CC4-5D6E-409C-BE32-E72D297353CC}">
              <c16:uniqueId val="{00000008-46A5-4CA3-A842-818150FA28E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2"/>
          </a:solidFill>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strCache>
            </c:strRef>
          </c:tx>
          <c:spPr>
            <a:ln>
              <a:noFill/>
            </a:ln>
          </c:spPr>
          <c:dPt>
            <c:idx val="0"/>
            <c:bubble3D val="0"/>
            <c:spPr>
              <a:solidFill>
                <a:srgbClr val="FFC000"/>
              </a:solidFill>
              <a:ln w="19050">
                <a:noFill/>
              </a:ln>
              <a:effectLst/>
            </c:spPr>
            <c:extLst>
              <c:ext xmlns:c16="http://schemas.microsoft.com/office/drawing/2014/chart" uri="{C3380CC4-5D6E-409C-BE32-E72D297353CC}">
                <c16:uniqueId val="{00000001-7FFD-46C4-AEF6-C2029A2ACA6C}"/>
              </c:ext>
            </c:extLst>
          </c:dPt>
          <c:dPt>
            <c:idx val="1"/>
            <c:bubble3D val="0"/>
            <c:spPr>
              <a:solidFill>
                <a:schemeClr val="accent5">
                  <a:lumMod val="60000"/>
                  <a:lumOff val="40000"/>
                </a:schemeClr>
              </a:solidFill>
              <a:ln w="19050">
                <a:noFill/>
              </a:ln>
              <a:effectLst/>
            </c:spPr>
            <c:extLst>
              <c:ext xmlns:c16="http://schemas.microsoft.com/office/drawing/2014/chart" uri="{C3380CC4-5D6E-409C-BE32-E72D297353CC}">
                <c16:uniqueId val="{00000003-7FFD-46C4-AEF6-C2029A2ACA6C}"/>
              </c:ext>
            </c:extLst>
          </c:dPt>
          <c:dPt>
            <c:idx val="2"/>
            <c:bubble3D val="0"/>
            <c:spPr>
              <a:solidFill>
                <a:schemeClr val="accent3">
                  <a:lumMod val="75000"/>
                </a:schemeClr>
              </a:solidFill>
              <a:ln w="12700">
                <a:noFill/>
              </a:ln>
              <a:effectLst/>
            </c:spPr>
            <c:extLst>
              <c:ext xmlns:c16="http://schemas.microsoft.com/office/drawing/2014/chart" uri="{C3380CC4-5D6E-409C-BE32-E72D297353CC}">
                <c16:uniqueId val="{00000005-7FFD-46C4-AEF6-C2029A2ACA6C}"/>
              </c:ext>
            </c:extLst>
          </c:dPt>
          <c:dPt>
            <c:idx val="3"/>
            <c:bubble3D val="0"/>
            <c:spPr>
              <a:solidFill>
                <a:schemeClr val="accent1">
                  <a:lumMod val="75000"/>
                </a:schemeClr>
              </a:solidFill>
              <a:ln w="12700">
                <a:noFill/>
              </a:ln>
              <a:effectLst/>
            </c:spPr>
            <c:extLst>
              <c:ext xmlns:c16="http://schemas.microsoft.com/office/drawing/2014/chart" uri="{C3380CC4-5D6E-409C-BE32-E72D297353CC}">
                <c16:uniqueId val="{00000007-7FFD-46C4-AEF6-C2029A2ACA6C}"/>
              </c:ext>
            </c:extLst>
          </c:dPt>
          <c:cat>
            <c:strRef>
              <c:f>Sheet1!$A$2:$A$5</c:f>
              <c:strCache>
                <c:ptCount val="4"/>
                <c:pt idx="0">
                  <c:v>Cancer</c:v>
                </c:pt>
                <c:pt idx="1">
                  <c:v>Advanced adenoma</c:v>
                </c:pt>
                <c:pt idx="2">
                  <c:v>Nonadvanced adenoma</c:v>
                </c:pt>
                <c:pt idx="3">
                  <c:v>Negative findings</c:v>
                </c:pt>
              </c:strCache>
            </c:strRef>
          </c:cat>
          <c:val>
            <c:numRef>
              <c:f>Sheet1!$B$2:$B$5</c:f>
              <c:numCache>
                <c:formatCode>0%</c:formatCode>
                <c:ptCount val="4"/>
                <c:pt idx="0">
                  <c:v>0.01</c:v>
                </c:pt>
                <c:pt idx="1">
                  <c:v>6.2E-2</c:v>
                </c:pt>
                <c:pt idx="2">
                  <c:v>0.28799999999999998</c:v>
                </c:pt>
                <c:pt idx="3">
                  <c:v>0.64800000000000002</c:v>
                </c:pt>
              </c:numCache>
            </c:numRef>
          </c:val>
          <c:extLst>
            <c:ext xmlns:c16="http://schemas.microsoft.com/office/drawing/2014/chart" uri="{C3380CC4-5D6E-409C-BE32-E72D297353CC}">
              <c16:uniqueId val="{00000008-7FFD-46C4-AEF6-C2029A2ACA6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2"/>
          </a:solidFill>
        </a:defRPr>
      </a:pPr>
      <a:endParaRPr lang="en-US"/>
    </a:p>
  </c:txPr>
  <c:externalData r:id="rId1">
    <c:autoUpdate val="0"/>
  </c:externalData>
  <c:userShapes r:id="rId2"/>
</c:chartSpace>
</file>

<file path=ppt/comments/modernComment_2744_7DF1E548.xml><?xml version="1.0" encoding="utf-8"?>
<p188:cmLst xmlns:a="http://schemas.openxmlformats.org/drawingml/2006/main" xmlns:r="http://schemas.openxmlformats.org/officeDocument/2006/relationships" xmlns:p188="http://schemas.microsoft.com/office/powerpoint/2018/8/main">
  <p188:cm id="{AA9F90C5-2F64-4BDB-A7E3-DB1EBE8FD84A}" authorId="{3E8654BE-7B89-79B3-5F9C-29892B8AC660}" created="2024-12-03T14:51:39.593">
    <pc:sldMkLst xmlns:pc="http://schemas.microsoft.com/office/powerpoint/2013/main/command">
      <pc:docMk/>
      <pc:sldMk cId="2113004872" sldId="10052"/>
    </pc:sldMkLst>
    <p188:txBody>
      <a:bodyPr/>
      <a:lstStyle/>
      <a:p>
        <a:r>
          <a:rPr lang="en-US"/>
          <a:t>Slide 2 from 2400031 v3.0 mt-sDNA Perf - Deep_C Pivotal Study Slides</a:t>
        </a:r>
      </a:p>
    </p188:txBody>
  </p188:cm>
</p188:cmLst>
</file>

<file path=ppt/comments/modernComment_2745_4514F9.xml><?xml version="1.0" encoding="utf-8"?>
<p188:cmLst xmlns:a="http://schemas.openxmlformats.org/drawingml/2006/main" xmlns:r="http://schemas.openxmlformats.org/officeDocument/2006/relationships" xmlns:p188="http://schemas.microsoft.com/office/powerpoint/2018/8/main">
  <p188:cm id="{94977D2B-112A-4771-AD41-1DC6F43A28DF}" authorId="{3E8654BE-7B89-79B3-5F9C-29892B8AC660}" created="2024-12-03T15:29:32.181">
    <pc:sldMkLst xmlns:pc="http://schemas.microsoft.com/office/powerpoint/2013/main/command">
      <pc:docMk/>
      <pc:sldMk cId="4527353" sldId="10053"/>
    </pc:sldMkLst>
    <p188:txBody>
      <a:bodyPr/>
      <a:lstStyle/>
      <a:p>
        <a:r>
          <a:rPr lang="en-US"/>
          <a:t>Replaced with Slide 14 of 2400031 v3.0 mt-sDNA Perf - Deep-C Pivotal Study slides</a:t>
        </a:r>
      </a:p>
    </p188:txBody>
  </p188:cm>
</p188:cmLst>
</file>

<file path=ppt/comments/modernComment_2746_4AC4A7FA.xml><?xml version="1.0" encoding="utf-8"?>
<p188:cmLst xmlns:a="http://schemas.openxmlformats.org/drawingml/2006/main" xmlns:r="http://schemas.openxmlformats.org/officeDocument/2006/relationships" xmlns:p188="http://schemas.microsoft.com/office/powerpoint/2018/8/main">
  <p188:cm id="{992E3C25-3480-4726-ADF1-D1490F3FDD5F}" authorId="{3E8654BE-7B89-79B3-5F9C-29892B8AC660}" created="2024-12-03T15:53:31.047">
    <pc:sldMkLst xmlns:pc="http://schemas.microsoft.com/office/powerpoint/2013/main/command">
      <pc:docMk/>
      <pc:sldMk cId="1254402042" sldId="10054"/>
    </pc:sldMkLst>
    <p188:txBody>
      <a:bodyPr/>
      <a:lstStyle/>
      <a:p>
        <a:r>
          <a:rPr lang="en-US"/>
          <a:t>Replaced with Slide 15 of 2400031 v3.0 mt-sDNA Perf - Deep-C Pivotal Study slides</a:t>
        </a:r>
      </a:p>
    </p188:txBody>
  </p188:cm>
</p188:cmLst>
</file>

<file path=ppt/drawings/drawing1.xml><?xml version="1.0" encoding="utf-8"?>
<c:userShapes xmlns:c="http://schemas.openxmlformats.org/drawingml/2006/chart">
  <cdr:relSizeAnchor xmlns:cdr="http://schemas.openxmlformats.org/drawingml/2006/chartDrawing">
    <cdr:from>
      <cdr:x>0.55115</cdr:x>
      <cdr:y>0.23172</cdr:y>
    </cdr:from>
    <cdr:to>
      <cdr:x>0.8125</cdr:x>
      <cdr:y>0.41315</cdr:y>
    </cdr:to>
    <cdr:sp macro="" textlink="">
      <cdr:nvSpPr>
        <cdr:cNvPr id="2" name="TextBox 1">
          <a:extLst xmlns:a="http://schemas.openxmlformats.org/drawingml/2006/main">
            <a:ext uri="{FF2B5EF4-FFF2-40B4-BE49-F238E27FC236}">
              <a16:creationId xmlns:a16="http://schemas.microsoft.com/office/drawing/2014/main" id="{13BFF825-6553-2CFB-5AE2-8424768DB857}"/>
            </a:ext>
          </a:extLst>
        </cdr:cNvPr>
        <cdr:cNvSpPr txBox="1"/>
      </cdr:nvSpPr>
      <cdr:spPr>
        <a:xfrm xmlns:a="http://schemas.openxmlformats.org/drawingml/2006/main">
          <a:off x="1310316" y="508530"/>
          <a:ext cx="621344" cy="398159"/>
        </a:xfrm>
        <a:prstGeom xmlns:a="http://schemas.openxmlformats.org/drawingml/2006/main" prst="rect">
          <a:avLst/>
        </a:prstGeom>
      </cdr:spPr>
      <cdr:txBody>
        <a:bodyPr xmlns:a="http://schemas.openxmlformats.org/drawingml/2006/main" vertOverflow="clip" wrap="square" lIns="0" rIns="0" rtlCol="0"/>
        <a:lstStyle xmlns:a="http://schemas.openxmlformats.org/drawingml/2006/main"/>
        <a:p xmlns:a="http://schemas.openxmlformats.org/drawingml/2006/main">
          <a:pPr algn="ctr" defTabSz="685800"/>
          <a:r>
            <a:rPr lang="en-US" sz="1000" b="1" dirty="0">
              <a:solidFill>
                <a:schemeClr val="bg2">
                  <a:lumMod val="10000"/>
                </a:schemeClr>
              </a:solidFill>
            </a:rPr>
            <a:t>19.9%</a:t>
          </a:r>
        </a:p>
        <a:p xmlns:a="http://schemas.openxmlformats.org/drawingml/2006/main">
          <a:pPr algn="ctr" defTabSz="685800"/>
          <a:r>
            <a:rPr lang="en-US" sz="1000" b="1" dirty="0">
              <a:solidFill>
                <a:schemeClr val="bg2">
                  <a:lumMod val="10000"/>
                </a:schemeClr>
              </a:solidFill>
            </a:rPr>
            <a:t>(n=321)</a:t>
          </a:r>
        </a:p>
      </cdr:txBody>
    </cdr:sp>
  </cdr:relSizeAnchor>
</c:userShapes>
</file>

<file path=ppt/drawings/drawing2.xml><?xml version="1.0" encoding="utf-8"?>
<c:userShapes xmlns:c="http://schemas.openxmlformats.org/drawingml/2006/chart">
  <cdr:relSizeAnchor xmlns:cdr="http://schemas.openxmlformats.org/drawingml/2006/chartDrawing">
    <cdr:from>
      <cdr:x>0.59451</cdr:x>
      <cdr:y>0.3555</cdr:y>
    </cdr:from>
    <cdr:to>
      <cdr:x>0.85586</cdr:x>
      <cdr:y>0.53693</cdr:y>
    </cdr:to>
    <cdr:sp macro="" textlink="">
      <cdr:nvSpPr>
        <cdr:cNvPr id="2" name="TextBox 1">
          <a:extLst xmlns:a="http://schemas.openxmlformats.org/drawingml/2006/main">
            <a:ext uri="{FF2B5EF4-FFF2-40B4-BE49-F238E27FC236}">
              <a16:creationId xmlns:a16="http://schemas.microsoft.com/office/drawing/2014/main" id="{13BFF825-6553-2CFB-5AE2-8424768DB857}"/>
            </a:ext>
          </a:extLst>
        </cdr:cNvPr>
        <cdr:cNvSpPr txBox="1"/>
      </cdr:nvSpPr>
      <cdr:spPr>
        <a:xfrm xmlns:a="http://schemas.openxmlformats.org/drawingml/2006/main">
          <a:off x="1611308" y="832974"/>
          <a:ext cx="708341" cy="425099"/>
        </a:xfrm>
        <a:prstGeom xmlns:a="http://schemas.openxmlformats.org/drawingml/2006/main" prst="rect">
          <a:avLst/>
        </a:prstGeom>
      </cdr:spPr>
      <cdr:txBody>
        <a:bodyPr xmlns:a="http://schemas.openxmlformats.org/drawingml/2006/main" vertOverflow="clip" wrap="square" lIns="0" rIns="0" rtlCol="0"/>
        <a:lstStyle xmlns:a="http://schemas.openxmlformats.org/drawingml/2006/main"/>
        <a:p xmlns:a="http://schemas.openxmlformats.org/drawingml/2006/main">
          <a:pPr algn="ctr"/>
          <a:r>
            <a:rPr lang="en-US" sz="1000" b="1" dirty="0">
              <a:solidFill>
                <a:schemeClr val="bg2">
                  <a:lumMod val="10000"/>
                </a:schemeClr>
              </a:solidFill>
            </a:rPr>
            <a:t>25.9%</a:t>
          </a:r>
        </a:p>
        <a:p xmlns:a="http://schemas.openxmlformats.org/drawingml/2006/main">
          <a:pPr algn="ctr"/>
          <a:r>
            <a:rPr lang="en-US" sz="1000" b="1" dirty="0">
              <a:solidFill>
                <a:schemeClr val="bg2">
                  <a:lumMod val="10000"/>
                </a:schemeClr>
              </a:solidFill>
            </a:rPr>
            <a:t>(n=180)</a:t>
          </a:r>
        </a:p>
      </cdr:txBody>
    </cdr:sp>
  </cdr:relSizeAnchor>
</c:userShapes>
</file>

<file path=ppt/drawings/drawing3.xml><?xml version="1.0" encoding="utf-8"?>
<c:userShapes xmlns:c="http://schemas.openxmlformats.org/drawingml/2006/chart">
  <cdr:relSizeAnchor xmlns:cdr="http://schemas.openxmlformats.org/drawingml/2006/chartDrawing">
    <cdr:from>
      <cdr:x>0.70206</cdr:x>
      <cdr:y>0.80629</cdr:y>
    </cdr:from>
    <cdr:to>
      <cdr:x>1</cdr:x>
      <cdr:y>1</cdr:y>
    </cdr:to>
    <cdr:sp macro="" textlink="">
      <cdr:nvSpPr>
        <cdr:cNvPr id="2" name="TextBox 1">
          <a:extLst xmlns:a="http://schemas.openxmlformats.org/drawingml/2006/main">
            <a:ext uri="{FF2B5EF4-FFF2-40B4-BE49-F238E27FC236}">
              <a16:creationId xmlns:a16="http://schemas.microsoft.com/office/drawing/2014/main" id="{9ED4860B-2CEA-AACB-B9B9-BA6B1B105DED}"/>
            </a:ext>
          </a:extLst>
        </cdr:cNvPr>
        <cdr:cNvSpPr txBox="1"/>
      </cdr:nvSpPr>
      <cdr:spPr>
        <a:xfrm xmlns:a="http://schemas.openxmlformats.org/drawingml/2006/main">
          <a:off x="5386229" y="4369002"/>
          <a:ext cx="708341" cy="425099"/>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000" b="1" dirty="0">
              <a:solidFill>
                <a:schemeClr val="bg1"/>
              </a:solidFill>
            </a:rPr>
            <a:t>67.8%</a:t>
          </a:r>
        </a:p>
        <a:p xmlns:a="http://schemas.openxmlformats.org/drawingml/2006/main">
          <a:pPr algn="ctr"/>
          <a:r>
            <a:rPr lang="en-US" sz="1000" b="1" dirty="0">
              <a:solidFill>
                <a:schemeClr val="bg1"/>
              </a:solidFill>
            </a:rPr>
            <a:t>(n=6033)</a:t>
          </a:r>
        </a:p>
      </cdr:txBody>
    </cdr:sp>
  </cdr:relSizeAnchor>
  <cdr:relSizeAnchor xmlns:cdr="http://schemas.openxmlformats.org/drawingml/2006/chartDrawing">
    <cdr:from>
      <cdr:x>0.70206</cdr:x>
      <cdr:y>0.80629</cdr:y>
    </cdr:from>
    <cdr:to>
      <cdr:x>1</cdr:x>
      <cdr:y>1</cdr:y>
    </cdr:to>
    <cdr:sp macro="" textlink="">
      <cdr:nvSpPr>
        <cdr:cNvPr id="3" name="TextBox 1">
          <a:extLst xmlns:a="http://schemas.openxmlformats.org/drawingml/2006/main">
            <a:ext uri="{FF2B5EF4-FFF2-40B4-BE49-F238E27FC236}">
              <a16:creationId xmlns:a16="http://schemas.microsoft.com/office/drawing/2014/main" id="{281B12EC-A55F-CB3F-76B4-F4E4A8DD9C45}"/>
            </a:ext>
          </a:extLst>
        </cdr:cNvPr>
        <cdr:cNvSpPr txBox="1"/>
      </cdr:nvSpPr>
      <cdr:spPr>
        <a:xfrm xmlns:a="http://schemas.openxmlformats.org/drawingml/2006/main">
          <a:off x="6289773" y="4026471"/>
          <a:ext cx="708341" cy="425099"/>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000" b="1" dirty="0">
              <a:solidFill>
                <a:schemeClr val="bg1"/>
              </a:solidFill>
            </a:rPr>
            <a:t>28.8%</a:t>
          </a:r>
        </a:p>
        <a:p xmlns:a="http://schemas.openxmlformats.org/drawingml/2006/main">
          <a:pPr algn="ctr"/>
          <a:r>
            <a:rPr lang="en-US" sz="1000" b="1" dirty="0">
              <a:solidFill>
                <a:schemeClr val="bg1"/>
              </a:solidFill>
            </a:rPr>
            <a:t>(n=2676)</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646" tIns="47823" rIns="95646" bIns="47823" rtlCol="0"/>
          <a:lstStyle>
            <a:lvl1pPr algn="l">
              <a:defRPr sz="1300"/>
            </a:lvl1pPr>
          </a:lstStyle>
          <a:p>
            <a:endParaRPr lang="en-US" sz="1100"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5646" tIns="47823" rIns="95646" bIns="47823" rtlCol="0"/>
          <a:lstStyle>
            <a:lvl1pPr algn="r">
              <a:defRPr sz="1300"/>
            </a:lvl1pPr>
          </a:lstStyle>
          <a:p>
            <a:fld id="{090D53B4-B4FE-442B-BCF3-9023F49641CC}" type="datetimeFigureOut">
              <a:rPr lang="en-US" sz="1100"/>
              <a:t>12/13/2024</a:t>
            </a:fld>
            <a:endParaRPr lang="en-US" sz="1100"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5646" tIns="47823" rIns="95646" bIns="47823" rtlCol="0" anchor="b"/>
          <a:lstStyle>
            <a:lvl1pPr algn="l">
              <a:defRPr sz="1300"/>
            </a:lvl1pPr>
          </a:lstStyle>
          <a:p>
            <a:endParaRPr lang="en-US" sz="1100"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5646" tIns="47823" rIns="95646" bIns="47823" rtlCol="0" anchor="b"/>
          <a:lstStyle>
            <a:lvl1pPr algn="r">
              <a:defRPr sz="1300"/>
            </a:lvl1pPr>
          </a:lstStyle>
          <a:p>
            <a:fld id="{15E3EEC0-60C9-482C-B113-4433E60F7642}" type="slidenum">
              <a:rPr lang="en-US" sz="1100"/>
              <a:t>‹#›</a:t>
            </a:fld>
            <a:endParaRPr lang="en-US" sz="1100" dirty="0"/>
          </a:p>
        </p:txBody>
      </p:sp>
    </p:spTree>
    <p:extLst>
      <p:ext uri="{BB962C8B-B14F-4D97-AF65-F5344CB8AC3E}">
        <p14:creationId xmlns:p14="http://schemas.microsoft.com/office/powerpoint/2010/main" val="12625604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77875" y="336550"/>
            <a:ext cx="5759450" cy="3240088"/>
          </a:xfrm>
          <a:prstGeom prst="rect">
            <a:avLst/>
          </a:prstGeom>
          <a:noFill/>
          <a:ln w="12700">
            <a:solidFill>
              <a:prstClr val="black"/>
            </a:solidFill>
          </a:ln>
        </p:spPr>
        <p:txBody>
          <a:bodyPr vert="horz" lIns="95646" tIns="47823" rIns="95646" bIns="47823" rtlCol="0" anchor="ctr"/>
          <a:lstStyle/>
          <a:p>
            <a:endParaRPr lang="en-US" dirty="0"/>
          </a:p>
        </p:txBody>
      </p:sp>
      <p:sp>
        <p:nvSpPr>
          <p:cNvPr id="8" name="Slide Number Placeholder 6"/>
          <p:cNvSpPr>
            <a:spLocks noGrp="1"/>
          </p:cNvSpPr>
          <p:nvPr>
            <p:ph type="sldNum" sz="quarter" idx="5"/>
          </p:nvPr>
        </p:nvSpPr>
        <p:spPr>
          <a:xfrm>
            <a:off x="2" y="9309928"/>
            <a:ext cx="7313507" cy="289606"/>
          </a:xfrm>
          <a:prstGeom prst="rect">
            <a:avLst/>
          </a:prstGeom>
        </p:spPr>
        <p:txBody>
          <a:bodyPr vert="horz" lIns="95646" tIns="47823" rIns="95646" bIns="47823" rtlCol="0" anchor="b"/>
          <a:lstStyle>
            <a:lvl1pPr algn="ctr">
              <a:defRPr sz="900">
                <a:solidFill>
                  <a:schemeClr val="tx1"/>
                </a:solidFill>
                <a:latin typeface="+mn-lt"/>
                <a:cs typeface="Arial" pitchFamily="34" charset="0"/>
              </a:defRPr>
            </a:lvl1pPr>
          </a:lstStyle>
          <a:p>
            <a:fld id="{D5F8523C-8729-40F0-9536-D6C4CA3AD238}" type="slidenum">
              <a:rPr lang="en-US" smtClean="0"/>
              <a:pPr/>
              <a:t>‹#›</a:t>
            </a:fld>
            <a:endParaRPr lang="en-US" dirty="0"/>
          </a:p>
        </p:txBody>
      </p:sp>
      <p:sp>
        <p:nvSpPr>
          <p:cNvPr id="9" name="Notes Placeholder 1"/>
          <p:cNvSpPr>
            <a:spLocks noGrp="1"/>
          </p:cNvSpPr>
          <p:nvPr>
            <p:ph type="body" sz="quarter" idx="3"/>
          </p:nvPr>
        </p:nvSpPr>
        <p:spPr>
          <a:xfrm>
            <a:off x="731520" y="3790473"/>
            <a:ext cx="5852160" cy="5400675"/>
          </a:xfrm>
          <a:prstGeom prst="rect">
            <a:avLst/>
          </a:prstGeom>
        </p:spPr>
        <p:txBody>
          <a:bodyPr vert="horz" lIns="95646" tIns="47823" rIns="95646" bIns="47823"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4842946"/>
      </p:ext>
    </p:extLst>
  </p:cSld>
  <p:clrMap bg1="lt1" tx1="dk1" bg2="lt2" tx2="dk2" accent1="accent1" accent2="accent2" accent3="accent3" accent4="accent4" accent5="accent5" accent6="accent6" hlink="hlink" folHlink="folHlink"/>
  <p:hf hdr="0" ftr="0" dt="0"/>
  <p:notesStyle>
    <a:lvl1pPr marL="114300" indent="-114300" algn="l" defTabSz="914400" rtl="0" eaLnBrk="1" latinLnBrk="0" hangingPunct="1">
      <a:lnSpc>
        <a:spcPct val="90000"/>
      </a:lnSpc>
      <a:spcBef>
        <a:spcPts val="1200"/>
      </a:spcBef>
      <a:buClrTx/>
      <a:buSzPct val="100000"/>
      <a:buFont typeface="Arial" panose="020B0604020202020204" pitchFamily="34" charset="0"/>
      <a:buChar char="•"/>
      <a:tabLst/>
      <a:defRPr lang="en-US" sz="1200" kern="1200" dirty="0" smtClean="0">
        <a:solidFill>
          <a:schemeClr val="tx1"/>
        </a:solidFill>
        <a:effectLst/>
        <a:latin typeface="+mn-lt"/>
        <a:ea typeface="+mn-ea"/>
        <a:cs typeface="+mn-cs"/>
      </a:defRPr>
    </a:lvl1pPr>
    <a:lvl2pPr marL="282575" indent="-114300" algn="l" defTabSz="914400" rtl="0" eaLnBrk="1" latinLnBrk="0" hangingPunct="1">
      <a:lnSpc>
        <a:spcPct val="90000"/>
      </a:lnSpc>
      <a:spcBef>
        <a:spcPts val="600"/>
      </a:spcBef>
      <a:buClrTx/>
      <a:buFont typeface="Arial" panose="020B0604020202020204" pitchFamily="34" charset="0"/>
      <a:buChar char="•"/>
      <a:tabLst/>
      <a:defRPr lang="en-US" sz="1100" kern="1200" dirty="0" smtClean="0">
        <a:solidFill>
          <a:schemeClr val="tx1"/>
        </a:solidFill>
        <a:effectLst/>
        <a:latin typeface="+mn-lt"/>
        <a:ea typeface="+mn-ea"/>
        <a:cs typeface="+mn-cs"/>
      </a:defRPr>
    </a:lvl2pPr>
    <a:lvl3pPr marL="454025" indent="-119063" algn="l" defTabSz="914400" rtl="0" eaLnBrk="1" latinLnBrk="0" hangingPunct="1">
      <a:lnSpc>
        <a:spcPct val="90000"/>
      </a:lnSpc>
      <a:spcBef>
        <a:spcPts val="300"/>
      </a:spcBef>
      <a:buClrTx/>
      <a:buFont typeface="Arial" panose="020B0604020202020204" pitchFamily="34" charset="0"/>
      <a:buChar char="•"/>
      <a:defRPr lang="en-US" sz="1000" kern="1200" dirty="0" smtClean="0">
        <a:solidFill>
          <a:schemeClr val="tx1"/>
        </a:solidFill>
        <a:effectLst/>
        <a:latin typeface="+mn-lt"/>
        <a:ea typeface="+mn-ea"/>
        <a:cs typeface="+mn-cs"/>
      </a:defRPr>
    </a:lvl3pPr>
    <a:lvl4pPr marL="625475" indent="-114300" algn="l" defTabSz="914400" rtl="0" eaLnBrk="1" latinLnBrk="0" hangingPunct="1">
      <a:lnSpc>
        <a:spcPct val="90000"/>
      </a:lnSpc>
      <a:spcBef>
        <a:spcPts val="200"/>
      </a:spcBef>
      <a:buClrTx/>
      <a:buFont typeface="Arial" panose="020B0604020202020204" pitchFamily="34" charset="0"/>
      <a:buChar char="•"/>
      <a:defRPr lang="en-US" sz="900" kern="1200" dirty="0" smtClean="0">
        <a:solidFill>
          <a:schemeClr val="tx1"/>
        </a:solidFill>
        <a:effectLst/>
        <a:latin typeface="+mn-lt"/>
        <a:ea typeface="+mn-ea"/>
        <a:cs typeface="+mn-cs"/>
      </a:defRPr>
    </a:lvl4pPr>
    <a:lvl5pPr marL="796925" indent="-114300" algn="l" defTabSz="914400" rtl="0" eaLnBrk="1" latinLnBrk="0" hangingPunct="1">
      <a:lnSpc>
        <a:spcPct val="90000"/>
      </a:lnSpc>
      <a:spcBef>
        <a:spcPts val="100"/>
      </a:spcBef>
      <a:buClrTx/>
      <a:buSzPct val="100000"/>
      <a:buFont typeface="Arial" panose="020B0604020202020204" pitchFamily="34" charset="0"/>
      <a:buChar char="•"/>
      <a:defRPr lang="en-US" sz="800" kern="1200" dirty="0">
        <a:solidFill>
          <a:schemeClr val="tx1"/>
        </a:solidFill>
        <a:effectLst/>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p:txBody>
          <a:bodyPr/>
          <a:lstStyle/>
          <a:p>
            <a:fld id="{BDE0A1D7-41F4-4ABD-BFCE-86B7BE9B3D4B}" type="slidenum">
              <a:rPr lang="en-US" smtClean="0"/>
              <a:pPr/>
              <a:t>2</a:t>
            </a:fld>
            <a:endParaRPr lang="en-US" dirty="0"/>
          </a:p>
        </p:txBody>
      </p:sp>
      <p:sp>
        <p:nvSpPr>
          <p:cNvPr id="10" name="Slide Image Placeholder 9"/>
          <p:cNvSpPr>
            <a:spLocks noGrp="1" noRot="1" noChangeAspect="1"/>
          </p:cNvSpPr>
          <p:nvPr>
            <p:ph type="sldImg"/>
          </p:nvPr>
        </p:nvSpPr>
        <p:spPr>
          <a:xfrm>
            <a:off x="777875" y="336550"/>
            <a:ext cx="5759450" cy="3240088"/>
          </a:xfrm>
        </p:spPr>
      </p:sp>
      <p:sp>
        <p:nvSpPr>
          <p:cNvPr id="11" name="Notes Placeholder 10"/>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3256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3456" y="3907412"/>
            <a:ext cx="3303759" cy="5567288"/>
          </a:xfrm>
        </p:spPr>
        <p:txBody>
          <a:bodyPr/>
          <a:lstStyle/>
          <a:p>
            <a:pPr marL="0" indent="0">
              <a:spcBef>
                <a:spcPts val="328"/>
              </a:spcBef>
              <a:buNone/>
            </a:pPr>
            <a:endParaRPr lang="en-US" sz="900" dirty="0"/>
          </a:p>
        </p:txBody>
      </p:sp>
      <p:sp>
        <p:nvSpPr>
          <p:cNvPr id="4" name="Slide Number Placeholder 3"/>
          <p:cNvSpPr>
            <a:spLocks noGrp="1"/>
          </p:cNvSpPr>
          <p:nvPr>
            <p:ph type="sldNum" sz="quarter" idx="5"/>
          </p:nvPr>
        </p:nvSpPr>
        <p:spPr/>
        <p:txBody>
          <a:bodyPr/>
          <a:lstStyle/>
          <a:p>
            <a:pPr>
              <a:spcBef>
                <a:spcPts val="657"/>
              </a:spcBef>
            </a:pPr>
            <a:fld id="{D5F8523C-8729-40F0-9536-D6C4CA3AD238}" type="slidenum">
              <a:rPr lang="en-US" smtClean="0"/>
              <a:pPr>
                <a:spcBef>
                  <a:spcPts val="657"/>
                </a:spcBef>
              </a:pPr>
              <a:t>5</a:t>
            </a:fld>
            <a:endParaRPr lang="en-US" dirty="0"/>
          </a:p>
        </p:txBody>
      </p:sp>
      <p:sp>
        <p:nvSpPr>
          <p:cNvPr id="5" name="Notes Placeholder 2">
            <a:extLst>
              <a:ext uri="{FF2B5EF4-FFF2-40B4-BE49-F238E27FC236}">
                <a16:creationId xmlns:a16="http://schemas.microsoft.com/office/drawing/2014/main" id="{E2F1E619-C390-420C-8B10-9C59712341CE}"/>
              </a:ext>
            </a:extLst>
          </p:cNvPr>
          <p:cNvSpPr txBox="1">
            <a:spLocks/>
          </p:cNvSpPr>
          <p:nvPr/>
        </p:nvSpPr>
        <p:spPr>
          <a:xfrm>
            <a:off x="4165665" y="3907412"/>
            <a:ext cx="3303759" cy="5567288"/>
          </a:xfrm>
          <a:prstGeom prst="rect">
            <a:avLst/>
          </a:prstGeom>
        </p:spPr>
        <p:txBody>
          <a:bodyPr vert="horz" lIns="100046" tIns="50023" rIns="100046" bIns="50023" rtlCol="0"/>
          <a:lstStyle>
            <a:lvl1pPr marL="114300" indent="-114300" algn="l" defTabSz="914400" rtl="0" eaLnBrk="1" latinLnBrk="0" hangingPunct="1">
              <a:lnSpc>
                <a:spcPct val="90000"/>
              </a:lnSpc>
              <a:spcBef>
                <a:spcPts val="1200"/>
              </a:spcBef>
              <a:buClrTx/>
              <a:buSzPct val="100000"/>
              <a:buFont typeface="Arial" panose="020B0604020202020204" pitchFamily="34" charset="0"/>
              <a:buChar char="•"/>
              <a:tabLst/>
              <a:defRPr lang="en-US" sz="1200" kern="1200" dirty="0" smtClean="0">
                <a:solidFill>
                  <a:schemeClr val="tx1"/>
                </a:solidFill>
                <a:effectLst/>
                <a:latin typeface="+mn-lt"/>
                <a:ea typeface="+mn-ea"/>
                <a:cs typeface="+mn-cs"/>
              </a:defRPr>
            </a:lvl1pPr>
            <a:lvl2pPr marL="282575" indent="-114300" algn="l" defTabSz="914400" rtl="0" eaLnBrk="1" latinLnBrk="0" hangingPunct="1">
              <a:lnSpc>
                <a:spcPct val="90000"/>
              </a:lnSpc>
              <a:spcBef>
                <a:spcPts val="600"/>
              </a:spcBef>
              <a:buClrTx/>
              <a:buFont typeface="Arial" panose="020B0604020202020204" pitchFamily="34" charset="0"/>
              <a:buChar char="•"/>
              <a:tabLst/>
              <a:defRPr lang="en-US" sz="1100" kern="1200" dirty="0" smtClean="0">
                <a:solidFill>
                  <a:schemeClr val="tx1"/>
                </a:solidFill>
                <a:effectLst/>
                <a:latin typeface="+mn-lt"/>
                <a:ea typeface="+mn-ea"/>
                <a:cs typeface="+mn-cs"/>
              </a:defRPr>
            </a:lvl2pPr>
            <a:lvl3pPr marL="454025" indent="-119063" algn="l" defTabSz="914400" rtl="0" eaLnBrk="1" latinLnBrk="0" hangingPunct="1">
              <a:lnSpc>
                <a:spcPct val="90000"/>
              </a:lnSpc>
              <a:spcBef>
                <a:spcPts val="300"/>
              </a:spcBef>
              <a:buClrTx/>
              <a:buFont typeface="Arial" panose="020B0604020202020204" pitchFamily="34" charset="0"/>
              <a:buChar char="•"/>
              <a:defRPr lang="en-US" sz="1000" kern="1200" dirty="0" smtClean="0">
                <a:solidFill>
                  <a:schemeClr val="tx1"/>
                </a:solidFill>
                <a:effectLst/>
                <a:latin typeface="+mn-lt"/>
                <a:ea typeface="+mn-ea"/>
                <a:cs typeface="+mn-cs"/>
              </a:defRPr>
            </a:lvl3pPr>
            <a:lvl4pPr marL="625475" indent="-114300" algn="l" defTabSz="914400" rtl="0" eaLnBrk="1" latinLnBrk="0" hangingPunct="1">
              <a:lnSpc>
                <a:spcPct val="90000"/>
              </a:lnSpc>
              <a:spcBef>
                <a:spcPts val="200"/>
              </a:spcBef>
              <a:buClrTx/>
              <a:buFont typeface="Arial" panose="020B0604020202020204" pitchFamily="34" charset="0"/>
              <a:buChar char="•"/>
              <a:defRPr lang="en-US" sz="900" kern="1200" dirty="0" smtClean="0">
                <a:solidFill>
                  <a:schemeClr val="tx1"/>
                </a:solidFill>
                <a:effectLst/>
                <a:latin typeface="+mn-lt"/>
                <a:ea typeface="+mn-ea"/>
                <a:cs typeface="+mn-cs"/>
              </a:defRPr>
            </a:lvl4pPr>
            <a:lvl5pPr marL="796925" indent="-114300" algn="l" defTabSz="914400" rtl="0" eaLnBrk="1" latinLnBrk="0" hangingPunct="1">
              <a:lnSpc>
                <a:spcPct val="90000"/>
              </a:lnSpc>
              <a:spcBef>
                <a:spcPts val="100"/>
              </a:spcBef>
              <a:buClrTx/>
              <a:buSzPct val="100000"/>
              <a:buFont typeface="Arial" panose="020B0604020202020204" pitchFamily="34" charset="0"/>
              <a:buChar char="•"/>
              <a:defRPr lang="en-US" sz="800" kern="1200" dirty="0">
                <a:solidFill>
                  <a:schemeClr val="tx1"/>
                </a:solidFill>
                <a:effectLst/>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307433" lvl="1" indent="-123321">
              <a:spcBef>
                <a:spcPts val="110"/>
              </a:spcBef>
            </a:pPr>
            <a:r>
              <a:rPr lang="en-US" sz="700" dirty="0"/>
              <a:t>Thus, the specificity of mt-sDNA was 86.6% in this population vs 94.9% in patients tested with FIT</a:t>
            </a:r>
          </a:p>
          <a:p>
            <a:pPr>
              <a:spcBef>
                <a:spcPts val="328"/>
              </a:spcBef>
            </a:pPr>
            <a:r>
              <a:rPr lang="en-US" sz="800" dirty="0"/>
              <a:t>Of 4457 patients with totally negative results on colonoscopy, 455 (10.2%) tested falsely positive with mt-sDNA</a:t>
            </a:r>
          </a:p>
          <a:p>
            <a:pPr marL="307433" lvl="1" indent="-123321">
              <a:spcBef>
                <a:spcPts val="110"/>
              </a:spcBef>
            </a:pPr>
            <a:r>
              <a:rPr lang="en-US" sz="700" dirty="0"/>
              <a:t>Thus, the specificity of mt-sDNA was 89.8% in this population vs 96.4% in patients tested with FIT</a:t>
            </a:r>
          </a:p>
          <a:p>
            <a:pPr>
              <a:spcBef>
                <a:spcPts val="328"/>
              </a:spcBef>
            </a:pPr>
            <a:r>
              <a:rPr lang="en-US" sz="800" dirty="0"/>
              <a:t>Among the 4457 participants with totally negative results on colonoscopy, mt-sDNA specificity was 94.0% among participants younger than 65 years of age and 87.1% among those 65 years of age or older (P&lt;0.001)</a:t>
            </a:r>
          </a:p>
          <a:p>
            <a:pPr lvl="1">
              <a:spcBef>
                <a:spcPts val="110"/>
              </a:spcBef>
            </a:pPr>
            <a:r>
              <a:rPr lang="en-US" sz="700" dirty="0"/>
              <a:t>Totally negative results on colonoscopy was defined as absence of CRC, advanced precancerous lesions, and nonadvanced adenomas</a:t>
            </a:r>
          </a:p>
          <a:p>
            <a:pPr marL="187587" indent="-187587">
              <a:spcBef>
                <a:spcPts val="328"/>
              </a:spcBef>
            </a:pPr>
            <a:r>
              <a:rPr lang="en-US" sz="800" dirty="0"/>
              <a:t>mt-sDNA Specificity Is Higher in Younger Patients vs Patients Aged ≥65 Years1 </a:t>
            </a:r>
          </a:p>
          <a:p>
            <a:pPr marL="187587" indent="-187587">
              <a:spcBef>
                <a:spcPts val="328"/>
              </a:spcBef>
            </a:pPr>
            <a:r>
              <a:rPr lang="en-US" sz="800" dirty="0"/>
              <a:t>In the subgroup with totally negative results on colonoscopy,† specificity was 94.0% among participants aged &lt;65 years and 87.1% among those aged ≥65 years (P&lt;0.001)</a:t>
            </a:r>
          </a:p>
          <a:p>
            <a:pPr marL="0" indent="0">
              <a:spcBef>
                <a:spcPts val="657"/>
              </a:spcBef>
              <a:buNone/>
            </a:pPr>
            <a:r>
              <a:rPr lang="en-US" sz="800" b="1" dirty="0"/>
              <a:t>Definitions from Imperiale et al:</a:t>
            </a:r>
          </a:p>
          <a:p>
            <a:pPr>
              <a:spcBef>
                <a:spcPts val="328"/>
              </a:spcBef>
            </a:pPr>
            <a:r>
              <a:rPr lang="en-US" sz="800" b="1" dirty="0"/>
              <a:t>Sensitivity (true positive rate): </a:t>
            </a:r>
            <a:r>
              <a:rPr lang="en-US" sz="800" dirty="0"/>
              <a:t>the proportion of persons with disease who have a positive test (positive test results among persons with disease)</a:t>
            </a:r>
          </a:p>
          <a:p>
            <a:pPr lvl="1">
              <a:spcBef>
                <a:spcPts val="110"/>
              </a:spcBef>
            </a:pPr>
            <a:r>
              <a:rPr lang="en-US" sz="700" dirty="0"/>
              <a:t>Sensitivity is the most important characteristic for screening tests because the primary role of such testing is to rule out diseases such as cancer</a:t>
            </a:r>
          </a:p>
          <a:p>
            <a:pPr lvl="1">
              <a:spcBef>
                <a:spcPts val="110"/>
              </a:spcBef>
            </a:pPr>
            <a:r>
              <a:rPr lang="en-US" sz="700" dirty="0"/>
              <a:t>In the pivotal study, sensitivity measured the proportion of patients who had adenocarcinoma </a:t>
            </a:r>
          </a:p>
          <a:p>
            <a:pPr>
              <a:spcBef>
                <a:spcPts val="328"/>
              </a:spcBef>
            </a:pPr>
            <a:r>
              <a:rPr lang="en-US" sz="800" b="1" dirty="0"/>
              <a:t>Specificity (true negative rate): </a:t>
            </a:r>
            <a:r>
              <a:rPr lang="en-US" sz="800" dirty="0"/>
              <a:t>the proportion of persons without disease who have a negative test (negative test results among persons without disease)</a:t>
            </a:r>
          </a:p>
          <a:p>
            <a:pPr lvl="1">
              <a:spcBef>
                <a:spcPts val="110"/>
              </a:spcBef>
            </a:pPr>
            <a:r>
              <a:rPr lang="en-US" sz="700" dirty="0"/>
              <a:t>In the pivotal study, specificity measured the proportion of patients who did not have adenocarcinoma or advanced precancerous lesions</a:t>
            </a:r>
          </a:p>
          <a:p>
            <a:pPr>
              <a:spcBef>
                <a:spcPts val="328"/>
              </a:spcBef>
            </a:pPr>
            <a:r>
              <a:rPr lang="en-US" sz="800" b="1" dirty="0"/>
              <a:t>Positive predictive value: </a:t>
            </a:r>
            <a:r>
              <a:rPr lang="en-US" sz="800" dirty="0"/>
              <a:t>the proportion of persons with disease among those with a positive test (disease present among those with positive test results)</a:t>
            </a:r>
          </a:p>
          <a:p>
            <a:pPr>
              <a:spcBef>
                <a:spcPts val="328"/>
              </a:spcBef>
            </a:pPr>
            <a:r>
              <a:rPr lang="en-US" sz="800" b="1" dirty="0"/>
              <a:t>Negative predictive value: </a:t>
            </a:r>
            <a:r>
              <a:rPr lang="en-US" sz="800" dirty="0"/>
              <a:t>the proportion of persons without disease among those with a negative test (disease absent among those with negative test results)</a:t>
            </a:r>
          </a:p>
          <a:p>
            <a:pPr marL="0" indent="0">
              <a:spcBef>
                <a:spcPts val="657"/>
              </a:spcBef>
              <a:buNone/>
              <a:defRPr/>
            </a:pPr>
            <a:r>
              <a:rPr lang="en-US" sz="800" b="1" dirty="0"/>
              <a:t>Reference</a:t>
            </a:r>
          </a:p>
          <a:p>
            <a:pPr marL="0" indent="0">
              <a:spcBef>
                <a:spcPts val="328"/>
              </a:spcBef>
              <a:buNone/>
              <a:defRPr/>
            </a:pPr>
            <a:r>
              <a:rPr lang="en-US" sz="800" dirty="0"/>
              <a:t>Imperiale TF, Ransohoff DF, Itzkowitz SH, et al. Multi-target stool DNA testing for colorectal-cancer screening. </a:t>
            </a:r>
            <a:r>
              <a:rPr lang="en-US" sz="800" i="1" dirty="0"/>
              <a:t>N Engl J Med</a:t>
            </a:r>
            <a:r>
              <a:rPr lang="en-US" sz="800" dirty="0"/>
              <a:t>. 2014;370(14):1287-1297.</a:t>
            </a:r>
          </a:p>
          <a:p>
            <a:endParaRPr lang="en-US" sz="800" dirty="0"/>
          </a:p>
        </p:txBody>
      </p:sp>
    </p:spTree>
    <p:extLst>
      <p:ext uri="{BB962C8B-B14F-4D97-AF65-F5344CB8AC3E}">
        <p14:creationId xmlns:p14="http://schemas.microsoft.com/office/powerpoint/2010/main" val="1946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6</a:t>
            </a:fld>
            <a:endParaRPr lang="en-US" dirty="0"/>
          </a:p>
        </p:txBody>
      </p:sp>
    </p:spTree>
    <p:extLst>
      <p:ext uri="{BB962C8B-B14F-4D97-AF65-F5344CB8AC3E}">
        <p14:creationId xmlns:p14="http://schemas.microsoft.com/office/powerpoint/2010/main" val="421933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defTabSz="956462">
              <a:defRPr/>
            </a:pPr>
            <a:fld id="{D5F8523C-8729-40F0-9536-D6C4CA3AD238}" type="slidenum">
              <a:rPr lang="en-US">
                <a:solidFill>
                  <a:srgbClr val="125285"/>
                </a:solidFill>
                <a:latin typeface="Arial"/>
              </a:rPr>
              <a:pPr defTabSz="956462">
                <a:defRPr/>
              </a:pPr>
              <a:t>7</a:t>
            </a:fld>
            <a:endParaRPr lang="en-US" dirty="0">
              <a:solidFill>
                <a:srgbClr val="125285"/>
              </a:solidFill>
              <a:latin typeface="Arial"/>
            </a:endParaRPr>
          </a:p>
        </p:txBody>
      </p:sp>
      <p:sp>
        <p:nvSpPr>
          <p:cNvPr id="8" name="Slide Image Placeholder 7">
            <a:extLst>
              <a:ext uri="{FF2B5EF4-FFF2-40B4-BE49-F238E27FC236}">
                <a16:creationId xmlns:a16="http://schemas.microsoft.com/office/drawing/2014/main" id="{5CABE2D3-5651-4A67-9CAF-835E16F08AD0}"/>
              </a:ext>
            </a:extLst>
          </p:cNvPr>
          <p:cNvSpPr>
            <a:spLocks noGrp="1" noRot="1" noChangeAspect="1"/>
          </p:cNvSpPr>
          <p:nvPr>
            <p:ph type="sldImg"/>
          </p:nvPr>
        </p:nvSpPr>
        <p:spPr/>
      </p:sp>
    </p:spTree>
    <p:extLst>
      <p:ext uri="{BB962C8B-B14F-4D97-AF65-F5344CB8AC3E}">
        <p14:creationId xmlns:p14="http://schemas.microsoft.com/office/powerpoint/2010/main" val="2742664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8</a:t>
            </a:fld>
            <a:endParaRPr lang="en-US" dirty="0"/>
          </a:p>
        </p:txBody>
      </p:sp>
    </p:spTree>
    <p:extLst>
      <p:ext uri="{BB962C8B-B14F-4D97-AF65-F5344CB8AC3E}">
        <p14:creationId xmlns:p14="http://schemas.microsoft.com/office/powerpoint/2010/main" val="2998070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11</a:t>
            </a:fld>
            <a:endParaRPr lang="en-US" dirty="0"/>
          </a:p>
        </p:txBody>
      </p:sp>
    </p:spTree>
    <p:extLst>
      <p:ext uri="{BB962C8B-B14F-4D97-AF65-F5344CB8AC3E}">
        <p14:creationId xmlns:p14="http://schemas.microsoft.com/office/powerpoint/2010/main" val="274867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12</a:t>
            </a:fld>
            <a:endParaRPr lang="en-US" dirty="0"/>
          </a:p>
        </p:txBody>
      </p:sp>
    </p:spTree>
    <p:extLst>
      <p:ext uri="{BB962C8B-B14F-4D97-AF65-F5344CB8AC3E}">
        <p14:creationId xmlns:p14="http://schemas.microsoft.com/office/powerpoint/2010/main" val="22062849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1182233" y="2314005"/>
            <a:ext cx="9827533" cy="1205865"/>
          </a:xfrm>
        </p:spPr>
        <p:txBody>
          <a:bodyPr vert="horz" lIns="0" tIns="0" rIns="0" bIns="0" rtlCol="0" anchor="b" anchorCtr="0">
            <a:noAutofit/>
          </a:bodyPr>
          <a:lstStyle>
            <a:lvl1pPr algn="ctr">
              <a:spcBef>
                <a:spcPts val="0"/>
              </a:spcBef>
              <a:defRPr lang="en-US" sz="420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1182188" y="3760292"/>
            <a:ext cx="9827626" cy="539496"/>
          </a:xfrm>
        </p:spPr>
        <p:txBody>
          <a:bodyPr lIns="0" tIns="0" rIns="0" bIns="0" anchor="t" anchorCtr="0"/>
          <a:lstStyle>
            <a:lvl1pPr marL="0" indent="0" algn="ctr">
              <a:spcBef>
                <a:spcPts val="600"/>
              </a:spcBef>
              <a:buNone/>
              <a:defRPr sz="2400">
                <a:solidFill>
                  <a:schemeClr val="tx1"/>
                </a:solidFill>
                <a:latin typeface="+mn-lt"/>
              </a:defRPr>
            </a:lvl1pPr>
            <a:lvl2pPr marL="400050" indent="0">
              <a:buNone/>
              <a:defRPr/>
            </a:lvl2pPr>
            <a:lvl3pPr marL="742950" indent="0">
              <a:buNone/>
              <a:defRPr/>
            </a:lvl3pPr>
            <a:lvl4pPr marL="1095375" indent="0">
              <a:buNone/>
              <a:defRPr/>
            </a:lvl4pPr>
            <a:lvl5pPr marL="1370012" indent="0">
              <a:buNone/>
              <a:defRPr/>
            </a:lvl5pPr>
          </a:lstStyle>
          <a:p>
            <a:pPr lvl="0"/>
            <a:r>
              <a:rPr lang="en-US" dirty="0"/>
              <a:t>Click to edit Master text styles</a:t>
            </a:r>
          </a:p>
        </p:txBody>
      </p:sp>
      <p:sp>
        <p:nvSpPr>
          <p:cNvPr id="3" name="Text Placeholder 2"/>
          <p:cNvSpPr>
            <a:spLocks noGrp="1"/>
          </p:cNvSpPr>
          <p:nvPr userDrawn="1">
            <p:ph type="body" sz="quarter" idx="11"/>
          </p:nvPr>
        </p:nvSpPr>
        <p:spPr>
          <a:xfrm>
            <a:off x="1182188" y="4303218"/>
            <a:ext cx="9827626" cy="438150"/>
          </a:xfrm>
        </p:spPr>
        <p:txBody>
          <a:bodyPr lIns="0" tIns="0" rIns="0" bIns="0" anchor="b" anchorCtr="0"/>
          <a:lstStyle>
            <a:lvl1pPr marL="0" indent="0" algn="ctr">
              <a:spcBef>
                <a:spcPts val="300"/>
              </a:spcBef>
              <a:buNone/>
              <a:defRPr sz="1400">
                <a:solidFill>
                  <a:schemeClr val="tx1"/>
                </a:solidFill>
              </a:defRPr>
            </a:lvl1pPr>
          </a:lstStyle>
          <a:p>
            <a:pPr lvl="0"/>
            <a:r>
              <a:rPr lang="en-US" dirty="0"/>
              <a:t>Click to edit Master text styles</a:t>
            </a:r>
          </a:p>
        </p:txBody>
      </p:sp>
    </p:spTree>
    <p:custDataLst>
      <p:tags r:id="rId1"/>
    </p:custDataLst>
    <p:extLst>
      <p:ext uri="{BB962C8B-B14F-4D97-AF65-F5344CB8AC3E}">
        <p14:creationId xmlns:p14="http://schemas.microsoft.com/office/powerpoint/2010/main" val="3251514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6" name="Text Placeholder 9"/>
          <p:cNvSpPr>
            <a:spLocks noGrp="1"/>
          </p:cNvSpPr>
          <p:nvPr>
            <p:ph type="body" sz="quarter" idx="36"/>
          </p:nvPr>
        </p:nvSpPr>
        <p:spPr>
          <a:xfrm>
            <a:off x="448173"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17"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18" name="Content Placeholder 2"/>
          <p:cNvSpPr>
            <a:spLocks noGrp="1"/>
          </p:cNvSpPr>
          <p:nvPr>
            <p:ph idx="37"/>
          </p:nvPr>
        </p:nvSpPr>
        <p:spPr>
          <a:xfrm>
            <a:off x="448173" y="2209801"/>
            <a:ext cx="5537557" cy="1529266"/>
          </a:xfrm>
        </p:spPr>
        <p:txBody>
          <a:bodyPr/>
          <a:lstStyle>
            <a:lvl1pPr marL="174625" indent="-174625">
              <a:spcBef>
                <a:spcPts val="1000"/>
              </a:spcBef>
              <a:defRPr sz="1600"/>
            </a:lvl1pPr>
            <a:lvl2pPr marL="342900" indent="-114300">
              <a:spcBef>
                <a:spcPts val="500"/>
              </a:spcBef>
              <a:defRPr sz="1400"/>
            </a:lvl2pPr>
            <a:lvl3pPr marL="512763" indent="-112713">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9"/>
          <p:cNvSpPr>
            <a:spLocks noGrp="1"/>
          </p:cNvSpPr>
          <p:nvPr>
            <p:ph type="body" sz="quarter" idx="32"/>
          </p:nvPr>
        </p:nvSpPr>
        <p:spPr>
          <a:xfrm>
            <a:off x="621039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9"/>
          </p:nvPr>
        </p:nvSpPr>
        <p:spPr>
          <a:xfrm>
            <a:off x="6210394"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8" name="Text Placeholder 2"/>
          <p:cNvSpPr>
            <a:spLocks noGrp="1"/>
          </p:cNvSpPr>
          <p:nvPr>
            <p:ph type="body" sz="quarter" idx="16" hasCustomPrompt="1"/>
          </p:nvPr>
        </p:nvSpPr>
        <p:spPr>
          <a:xfrm>
            <a:off x="1646349" y="6285863"/>
            <a:ext cx="10097605"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29"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3" name="Content Placeholder 2"/>
          <p:cNvSpPr>
            <a:spLocks noGrp="1"/>
          </p:cNvSpPr>
          <p:nvPr>
            <p:ph idx="46"/>
          </p:nvPr>
        </p:nvSpPr>
        <p:spPr>
          <a:xfrm>
            <a:off x="6210394" y="2209801"/>
            <a:ext cx="5537557" cy="1529266"/>
          </a:xfrm>
        </p:spPr>
        <p:txBody>
          <a:bodyPr/>
          <a:lstStyle>
            <a:lvl1pPr marL="171450" indent="-171450">
              <a:spcBef>
                <a:spcPts val="1000"/>
              </a:spcBef>
              <a:defRPr sz="1600"/>
            </a:lvl1pPr>
            <a:lvl2pPr marL="342900" indent="-114300">
              <a:spcBef>
                <a:spcPts val="500"/>
              </a:spcBef>
              <a:defRPr sz="1400"/>
            </a:lvl2pPr>
            <a:lvl3pPr marL="515938" indent="-115888">
              <a:spcBef>
                <a:spcPts val="200"/>
              </a:spcBef>
              <a:defRPr sz="1200"/>
            </a:lvl3pPr>
            <a:lvl4pPr marL="688975" indent="-117475">
              <a:spcBef>
                <a:spcPts val="200"/>
              </a:spcBef>
              <a:defRPr sz="1100"/>
            </a:lvl4pPr>
            <a:lvl5pPr marL="854075" indent="-10953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47"/>
          </p:nvPr>
        </p:nvSpPr>
        <p:spPr>
          <a:xfrm>
            <a:off x="448173" y="4371976"/>
            <a:ext cx="5537557" cy="1529266"/>
          </a:xfrm>
        </p:spPr>
        <p:txBody>
          <a:bodyPr/>
          <a:lstStyle>
            <a:lvl1pPr marL="171450" indent="-171450">
              <a:spcBef>
                <a:spcPts val="1000"/>
              </a:spcBef>
              <a:defRPr sz="1600"/>
            </a:lvl1pPr>
            <a:lvl2pPr marL="342900" indent="-114300">
              <a:spcBef>
                <a:spcPts val="500"/>
              </a:spcBef>
              <a:defRPr sz="1400"/>
            </a:lvl2pPr>
            <a:lvl3pPr marL="515938" indent="-115888">
              <a:spcBef>
                <a:spcPts val="200"/>
              </a:spcBef>
              <a:defRPr sz="1200"/>
            </a:lvl3pPr>
            <a:lvl4pPr marL="688975" indent="-117475">
              <a:spcBef>
                <a:spcPts val="200"/>
              </a:spcBef>
              <a:defRPr sz="1100"/>
            </a:lvl4pPr>
            <a:lvl5pPr marL="854075" indent="-10953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8"/>
          </p:nvPr>
        </p:nvSpPr>
        <p:spPr>
          <a:xfrm>
            <a:off x="6210394" y="4371976"/>
            <a:ext cx="5537557" cy="1529266"/>
          </a:xfrm>
        </p:spPr>
        <p:txBody>
          <a:bodyPr/>
          <a:lstStyle>
            <a:lvl1pPr marL="171450" indent="-171450">
              <a:spcBef>
                <a:spcPts val="1000"/>
              </a:spcBef>
              <a:defRPr sz="1600"/>
            </a:lvl1pPr>
            <a:lvl2pPr marL="342900" indent="-114300">
              <a:spcBef>
                <a:spcPts val="500"/>
              </a:spcBef>
              <a:defRPr sz="1400"/>
            </a:lvl2pPr>
            <a:lvl3pPr marL="515938" indent="-115888">
              <a:spcBef>
                <a:spcPts val="200"/>
              </a:spcBef>
              <a:defRPr sz="1200"/>
            </a:lvl3pPr>
            <a:lvl4pPr marL="688975" indent="-117475">
              <a:spcBef>
                <a:spcPts val="200"/>
              </a:spcBef>
              <a:defRPr sz="1100"/>
            </a:lvl4pPr>
            <a:lvl5pPr marL="854075" indent="-10953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271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5333" y="503239"/>
            <a:ext cx="10936940" cy="645407"/>
          </a:xfrm>
          <a:prstGeom prst="rect">
            <a:avLst/>
          </a:prstGeom>
        </p:spPr>
        <p:txBody>
          <a:bodyPr vert="horz" lIns="91440" tIns="45720" rIns="91440" bIns="45720" rtlCol="0" anchor="b" anchorCtr="0">
            <a:noAutofit/>
          </a:bodyPr>
          <a:lstStyle>
            <a:lvl1pPr>
              <a:defRPr lang="en-US"/>
            </a:lvl1pPr>
          </a:lstStyle>
          <a:p>
            <a:pPr lvl="0"/>
            <a:r>
              <a:rPr lang="en-US" dirty="0"/>
              <a:t>Click to edit Master title style</a:t>
            </a:r>
          </a:p>
        </p:txBody>
      </p:sp>
      <p:sp>
        <p:nvSpPr>
          <p:cNvPr id="3" name="Content Placeholder 2"/>
          <p:cNvSpPr>
            <a:spLocks noGrp="1"/>
          </p:cNvSpPr>
          <p:nvPr>
            <p:ph idx="1"/>
          </p:nvPr>
        </p:nvSpPr>
        <p:spPr>
          <a:xfrm>
            <a:off x="457200" y="1262761"/>
            <a:ext cx="11277599" cy="4856084"/>
          </a:xfrm>
          <a:prstGeom prst="rect">
            <a:avLst/>
          </a:prstGeom>
        </p:spPr>
        <p:txBody>
          <a:bodyPr/>
          <a:lstStyle>
            <a:lvl1pPr>
              <a:defRPr b="0" i="0">
                <a:solidFill>
                  <a:schemeClr val="tx1"/>
                </a:solidFill>
                <a:latin typeface="Arial Narrow" panose="020B0604020202020204" pitchFamily="34" charset="0"/>
              </a:defRPr>
            </a:lvl1pPr>
            <a:lvl2pPr>
              <a:defRPr b="0" i="0">
                <a:solidFill>
                  <a:schemeClr val="tx1"/>
                </a:solidFill>
                <a:latin typeface="Arial Narrow" panose="020B0604020202020204" pitchFamily="34" charset="0"/>
              </a:defRPr>
            </a:lvl2pPr>
            <a:lvl3pPr>
              <a:defRPr b="0" i="0">
                <a:solidFill>
                  <a:schemeClr val="tx1"/>
                </a:solidFill>
                <a:latin typeface="Arial Narrow" panose="020B0604020202020204" pitchFamily="34" charset="0"/>
              </a:defRPr>
            </a:lvl3pPr>
            <a:lvl4pPr>
              <a:defRPr b="0" i="0">
                <a:solidFill>
                  <a:schemeClr val="tx1"/>
                </a:solidFill>
                <a:latin typeface="Arial Narrow" panose="020B0604020202020204" pitchFamily="34" charset="0"/>
              </a:defRPr>
            </a:lvl4pPr>
            <a:lvl5pPr>
              <a:defRPr b="0" i="0">
                <a:solidFill>
                  <a:schemeClr val="tx1"/>
                </a:solidFill>
                <a:latin typeface="Arial Narrow"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2">
            <a:extLst>
              <a:ext uri="{FF2B5EF4-FFF2-40B4-BE49-F238E27FC236}">
                <a16:creationId xmlns:a16="http://schemas.microsoft.com/office/drawing/2014/main" id="{A91D2B91-0721-4275-BE83-925028EC19BC}"/>
              </a:ext>
            </a:extLst>
          </p:cNvPr>
          <p:cNvSpPr>
            <a:spLocks noGrp="1"/>
          </p:cNvSpPr>
          <p:nvPr>
            <p:ph type="body" sz="quarter" idx="16" hasCustomPrompt="1"/>
          </p:nvPr>
        </p:nvSpPr>
        <p:spPr>
          <a:xfrm>
            <a:off x="1804416" y="6272785"/>
            <a:ext cx="10095221" cy="426611"/>
          </a:xfrm>
        </p:spPr>
        <p:txBody>
          <a:bodyPr tIns="0" bIns="0" anchor="b"/>
          <a:lstStyle>
            <a:lvl1pPr marL="0" indent="0" algn="l" defTabSz="685983" rtl="0" eaLnBrk="1" latinLnBrk="0" hangingPunct="1">
              <a:lnSpc>
                <a:spcPct val="85000"/>
              </a:lnSpc>
              <a:spcBef>
                <a:spcPts val="225"/>
              </a:spcBef>
              <a:buClr>
                <a:schemeClr val="accent2"/>
              </a:buClr>
              <a:buSzPct val="85000"/>
              <a:buFont typeface="Arial" pitchFamily="34" charset="0"/>
              <a:buNone/>
              <a:tabLst/>
              <a:defRPr lang="en-US" sz="750" kern="1200" dirty="0">
                <a:solidFill>
                  <a:schemeClr val="tx1"/>
                </a:solidFill>
                <a:latin typeface="+mn-lt"/>
                <a:ea typeface="+mn-ea"/>
                <a:cs typeface="Arial" pitchFamily="34" charset="0"/>
              </a:defRPr>
            </a:lvl1pPr>
          </a:lstStyle>
          <a:p>
            <a:pPr lvl="0"/>
            <a:r>
              <a:rPr lang="en-US" dirty="0"/>
              <a:t>Click to edit source</a:t>
            </a:r>
          </a:p>
        </p:txBody>
      </p:sp>
    </p:spTree>
    <p:extLst>
      <p:ext uri="{BB962C8B-B14F-4D97-AF65-F5344CB8AC3E}">
        <p14:creationId xmlns:p14="http://schemas.microsoft.com/office/powerpoint/2010/main" val="1998076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DA86-4FB3-64C1-C139-8C05F54718BC}"/>
              </a:ext>
            </a:extLst>
          </p:cNvPr>
          <p:cNvSpPr>
            <a:spLocks noGrp="1"/>
          </p:cNvSpPr>
          <p:nvPr>
            <p:ph type="ctrTitle"/>
          </p:nvPr>
        </p:nvSpPr>
        <p:spPr>
          <a:xfrm>
            <a:off x="3474719" y="2249487"/>
            <a:ext cx="8456767" cy="1006475"/>
          </a:xfrm>
        </p:spPr>
        <p:txBody>
          <a:bodyPr anchor="t">
            <a:normAutofit/>
          </a:bodyPr>
          <a:lstStyle>
            <a:lvl1pPr algn="l">
              <a:defRPr sz="38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B3B4664F-6CB7-C62D-BF6B-E26CA5A12187}"/>
              </a:ext>
            </a:extLst>
          </p:cNvPr>
          <p:cNvSpPr>
            <a:spLocks noGrp="1"/>
          </p:cNvSpPr>
          <p:nvPr>
            <p:ph type="subTitle" idx="1"/>
          </p:nvPr>
        </p:nvSpPr>
        <p:spPr>
          <a:xfrm>
            <a:off x="3474719" y="3415641"/>
            <a:ext cx="8456767" cy="1006475"/>
          </a:xfrm>
        </p:spPr>
        <p:txBody>
          <a:bodyPr>
            <a:normAutofit/>
          </a:bodyPr>
          <a:lstStyle>
            <a:lvl1pPr marL="0" indent="0" algn="l">
              <a:buNone/>
              <a:defRPr sz="18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Picture Placeholder 7">
            <a:extLst>
              <a:ext uri="{FF2B5EF4-FFF2-40B4-BE49-F238E27FC236}">
                <a16:creationId xmlns:a16="http://schemas.microsoft.com/office/drawing/2014/main" id="{BC7FF887-929C-C0A3-4D6F-7F2E56511CD7}"/>
              </a:ext>
            </a:extLst>
          </p:cNvPr>
          <p:cNvSpPr>
            <a:spLocks noGrp="1"/>
          </p:cNvSpPr>
          <p:nvPr>
            <p:ph type="pic" sz="quarter" idx="13"/>
          </p:nvPr>
        </p:nvSpPr>
        <p:spPr>
          <a:xfrm>
            <a:off x="0" y="1754981"/>
            <a:ext cx="2853532" cy="2853532"/>
          </a:xfrm>
        </p:spPr>
        <p:txBody>
          <a:bodyPr/>
          <a:lstStyle/>
          <a:p>
            <a:endParaRPr lang="en-US" dirty="0"/>
          </a:p>
        </p:txBody>
      </p:sp>
      <p:cxnSp>
        <p:nvCxnSpPr>
          <p:cNvPr id="10" name="Straight Connector 9">
            <a:extLst>
              <a:ext uri="{FF2B5EF4-FFF2-40B4-BE49-F238E27FC236}">
                <a16:creationId xmlns:a16="http://schemas.microsoft.com/office/drawing/2014/main" id="{8975B7DC-F76C-31BA-E671-C874C3DEE0D2}"/>
              </a:ext>
            </a:extLst>
          </p:cNvPr>
          <p:cNvCxnSpPr>
            <a:cxnSpLocks/>
          </p:cNvCxnSpPr>
          <p:nvPr userDrawn="1"/>
        </p:nvCxnSpPr>
        <p:spPr>
          <a:xfrm>
            <a:off x="3123028" y="1754981"/>
            <a:ext cx="0" cy="28535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Internal Use Only. Do Not Distribute. Not for Promotional Use.">
            <a:extLst>
              <a:ext uri="{FF2B5EF4-FFF2-40B4-BE49-F238E27FC236}">
                <a16:creationId xmlns:a16="http://schemas.microsoft.com/office/drawing/2014/main" id="{FB47F504-2E7E-493B-B37E-FB16365A1D0C}"/>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
        <p:nvSpPr>
          <p:cNvPr id="13" name="EXACT SCIENCES">
            <a:extLst>
              <a:ext uri="{FF2B5EF4-FFF2-40B4-BE49-F238E27FC236}">
                <a16:creationId xmlns:a16="http://schemas.microsoft.com/office/drawing/2014/main" id="{CBF28E67-66B4-4A22-8CDC-8C7D3A55720B}"/>
              </a:ext>
            </a:extLst>
          </p:cNvPr>
          <p:cNvSpPr txBox="1"/>
          <p:nvPr userDrawn="1"/>
        </p:nvSpPr>
        <p:spPr>
          <a:xfrm>
            <a:off x="164635" y="6630877"/>
            <a:ext cx="1224048" cy="17440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dirty="0">
                <a:solidFill>
                  <a:schemeClr val="tx1"/>
                </a:solidFill>
              </a:rPr>
              <a:t>EXACT SCIENCES</a:t>
            </a:r>
          </a:p>
        </p:txBody>
      </p:sp>
    </p:spTree>
    <p:extLst>
      <p:ext uri="{BB962C8B-B14F-4D97-AF65-F5344CB8AC3E}">
        <p14:creationId xmlns:p14="http://schemas.microsoft.com/office/powerpoint/2010/main" val="274427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F8F76C5A-408E-5361-BBC8-675F74C1D917}"/>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8" name="V">
            <a:extLst>
              <a:ext uri="{FF2B5EF4-FFF2-40B4-BE49-F238E27FC236}">
                <a16:creationId xmlns:a16="http://schemas.microsoft.com/office/drawing/2014/main" id="{C34D1A8E-FFC9-D4C8-28D0-5BF232C4B0FD}"/>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9" name="Rectangle">
            <a:extLst>
              <a:ext uri="{FF2B5EF4-FFF2-40B4-BE49-F238E27FC236}">
                <a16:creationId xmlns:a16="http://schemas.microsoft.com/office/drawing/2014/main" id="{6DF2F3E4-ED81-F012-47BB-FF192DDD03A0}"/>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sp>
        <p:nvSpPr>
          <p:cNvPr id="11" name="EXACT SCIENCES">
            <a:extLst>
              <a:ext uri="{FF2B5EF4-FFF2-40B4-BE49-F238E27FC236}">
                <a16:creationId xmlns:a16="http://schemas.microsoft.com/office/drawing/2014/main" id="{55D9DE72-6985-F53F-F668-4F37357E5935}"/>
              </a:ext>
            </a:extLst>
          </p:cNvPr>
          <p:cNvSpPr txBox="1"/>
          <p:nvPr userDrawn="1"/>
        </p:nvSpPr>
        <p:spPr>
          <a:xfrm>
            <a:off x="164635" y="6630877"/>
            <a:ext cx="1224048" cy="17440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20" name="Text Placeholder 18">
            <a:extLst>
              <a:ext uri="{FF2B5EF4-FFF2-40B4-BE49-F238E27FC236}">
                <a16:creationId xmlns:a16="http://schemas.microsoft.com/office/drawing/2014/main" id="{52072C15-18F3-A68A-48C2-55FC0521EB5A}"/>
              </a:ext>
            </a:extLst>
          </p:cNvPr>
          <p:cNvSpPr>
            <a:spLocks noGrp="1"/>
          </p:cNvSpPr>
          <p:nvPr>
            <p:ph type="body" sz="quarter" idx="10"/>
          </p:nvPr>
        </p:nvSpPr>
        <p:spPr>
          <a:xfrm>
            <a:off x="1389061" y="399270"/>
            <a:ext cx="10464800" cy="745230"/>
          </a:xfrm>
        </p:spPr>
        <p:txBody>
          <a:bodyPr>
            <a:noAutofit/>
          </a:bodyPr>
          <a:lstStyle>
            <a:lvl1pPr marL="0" indent="0">
              <a:buNone/>
              <a:defRPr sz="2400" b="1">
                <a:latin typeface="Arial" panose="020B0604020202020204" pitchFamily="34" charset="0"/>
                <a:cs typeface="Arial" panose="020B0604020202020204" pitchFamily="34" charset="0"/>
              </a:defRPr>
            </a:lvl1pPr>
            <a:lvl2pPr>
              <a:defRPr sz="3800" b="1">
                <a:latin typeface="Arial" panose="020B0604020202020204" pitchFamily="34" charset="0"/>
                <a:cs typeface="Arial" panose="020B0604020202020204" pitchFamily="34" charset="0"/>
              </a:defRPr>
            </a:lvl2pPr>
            <a:lvl3pPr>
              <a:defRPr sz="3800" b="1">
                <a:latin typeface="Arial" panose="020B0604020202020204" pitchFamily="34" charset="0"/>
                <a:cs typeface="Arial" panose="020B0604020202020204" pitchFamily="34" charset="0"/>
              </a:defRPr>
            </a:lvl3pPr>
            <a:lvl4pPr>
              <a:defRPr sz="3800" b="1">
                <a:latin typeface="Arial" panose="020B0604020202020204" pitchFamily="34" charset="0"/>
                <a:cs typeface="Arial" panose="020B0604020202020204" pitchFamily="34" charset="0"/>
              </a:defRPr>
            </a:lvl4pPr>
            <a:lvl5pPr>
              <a:defRPr sz="3800" b="1">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32" name="Content Placeholder 30">
            <a:extLst>
              <a:ext uri="{FF2B5EF4-FFF2-40B4-BE49-F238E27FC236}">
                <a16:creationId xmlns:a16="http://schemas.microsoft.com/office/drawing/2014/main" id="{E096A716-8C1F-DEFF-18E0-9BA27110C8FC}"/>
              </a:ext>
            </a:extLst>
          </p:cNvPr>
          <p:cNvSpPr>
            <a:spLocks noGrp="1"/>
          </p:cNvSpPr>
          <p:nvPr>
            <p:ph sz="quarter" idx="12"/>
          </p:nvPr>
        </p:nvSpPr>
        <p:spPr>
          <a:xfrm>
            <a:off x="367554" y="1258529"/>
            <a:ext cx="11486309" cy="4110396"/>
          </a:xfrm>
        </p:spPr>
        <p:txBody>
          <a:bodyPr/>
          <a:lstStyle>
            <a:lvl1pPr marL="342900" indent="-342900">
              <a:buClr>
                <a:srgbClr val="E9A10E"/>
              </a:buClr>
              <a:buFont typeface="+mj-lt"/>
              <a:buAutoNum type="arabicPeriod"/>
              <a:defRPr sz="1400" b="1"/>
            </a:lvl1pPr>
            <a:lvl2pPr>
              <a:buClr>
                <a:srgbClr val="E9A10E"/>
              </a:buClr>
              <a:defRPr sz="1400"/>
            </a:lvl2pPr>
            <a:lvl3pPr>
              <a:defRPr sz="1400"/>
            </a:lvl3pPr>
            <a:lvl4pPr>
              <a:defRPr sz="1400"/>
            </a:lvl4pPr>
            <a:lvl5pPr>
              <a:defRPr sz="1400"/>
            </a:lvl5pPr>
          </a:lstStyle>
          <a:p>
            <a:pPr lvl="0"/>
            <a:r>
              <a:rPr lang="en-US" dirty="0"/>
              <a:t>Click to edit Master text styles</a:t>
            </a:r>
          </a:p>
          <a:p>
            <a:pPr lvl="1"/>
            <a:r>
              <a:rPr lang="en-US" dirty="0"/>
              <a:t>Second level</a:t>
            </a:r>
          </a:p>
        </p:txBody>
      </p:sp>
      <p:sp>
        <p:nvSpPr>
          <p:cNvPr id="3" name="Text Placeholder 2">
            <a:extLst>
              <a:ext uri="{FF2B5EF4-FFF2-40B4-BE49-F238E27FC236}">
                <a16:creationId xmlns:a16="http://schemas.microsoft.com/office/drawing/2014/main" id="{0E10ED57-D0E2-6DD0-6CF3-3A9945265E1A}"/>
              </a:ext>
            </a:extLst>
          </p:cNvPr>
          <p:cNvSpPr>
            <a:spLocks noGrp="1"/>
          </p:cNvSpPr>
          <p:nvPr>
            <p:ph type="body" sz="quarter" idx="13" hasCustomPrompt="1"/>
          </p:nvPr>
        </p:nvSpPr>
        <p:spPr>
          <a:xfrm>
            <a:off x="367554" y="5596984"/>
            <a:ext cx="11486307" cy="880804"/>
          </a:xfrm>
        </p:spPr>
        <p:txBody>
          <a:bodyPr anchor="b">
            <a:normAutofit/>
          </a:bodyPr>
          <a:lstStyle>
            <a:lvl1pPr marL="0" indent="0">
              <a:spcBef>
                <a:spcPts val="0"/>
              </a:spcBef>
              <a:buNone/>
              <a:defRPr sz="750">
                <a:solidFill>
                  <a:schemeClr val="bg1">
                    <a:lumMod val="50000"/>
                  </a:schemeClr>
                </a:solidFill>
              </a:defRPr>
            </a:lvl1pPr>
          </a:lstStyle>
          <a:p>
            <a:pPr lvl="0"/>
            <a:r>
              <a:rPr lang="en-US" dirty="0"/>
              <a:t>Footnotes</a:t>
            </a:r>
          </a:p>
        </p:txBody>
      </p:sp>
      <p:sp>
        <p:nvSpPr>
          <p:cNvPr id="4" name="Slide Number Placeholder 5">
            <a:extLst>
              <a:ext uri="{FF2B5EF4-FFF2-40B4-BE49-F238E27FC236}">
                <a16:creationId xmlns:a16="http://schemas.microsoft.com/office/drawing/2014/main" id="{5CF9D177-EE1B-AE2D-98A6-2659297D8538}"/>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grpSp>
        <p:nvGrpSpPr>
          <p:cNvPr id="13" name="Group 12">
            <a:extLst>
              <a:ext uri="{FF2B5EF4-FFF2-40B4-BE49-F238E27FC236}">
                <a16:creationId xmlns:a16="http://schemas.microsoft.com/office/drawing/2014/main" id="{81E9AFC7-84BE-01ED-7431-111999AEE13C}"/>
              </a:ext>
            </a:extLst>
          </p:cNvPr>
          <p:cNvGrpSpPr/>
          <p:nvPr userDrawn="1"/>
        </p:nvGrpSpPr>
        <p:grpSpPr>
          <a:xfrm>
            <a:off x="475614" y="220134"/>
            <a:ext cx="602088" cy="663111"/>
            <a:chOff x="3598453" y="905941"/>
            <a:chExt cx="5118263" cy="5637002"/>
          </a:xfrm>
          <a:solidFill>
            <a:schemeClr val="bg1"/>
          </a:solidFill>
        </p:grpSpPr>
        <p:sp>
          <p:nvSpPr>
            <p:cNvPr id="14" name="Freeform 13">
              <a:extLst>
                <a:ext uri="{FF2B5EF4-FFF2-40B4-BE49-F238E27FC236}">
                  <a16:creationId xmlns:a16="http://schemas.microsoft.com/office/drawing/2014/main" id="{3C0F65ED-6125-CDE9-B773-B7BB4B8CB4A0}"/>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7B41525-D95E-8870-2874-29F519277974}"/>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6" name="Internal Use Only. Do Not Distribute. Not for Promotional Use.">
            <a:extLst>
              <a:ext uri="{FF2B5EF4-FFF2-40B4-BE49-F238E27FC236}">
                <a16:creationId xmlns:a16="http://schemas.microsoft.com/office/drawing/2014/main" id="{49B192A8-A1AE-4FF6-AEC1-CCD851BF08F2}"/>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4195865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9CD12B84-5D18-B4F3-6D41-8D2A70280FA0}"/>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8" name="V">
            <a:extLst>
              <a:ext uri="{FF2B5EF4-FFF2-40B4-BE49-F238E27FC236}">
                <a16:creationId xmlns:a16="http://schemas.microsoft.com/office/drawing/2014/main" id="{C34D1A8E-FFC9-D4C8-28D0-5BF232C4B0FD}"/>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11" name="EXACT SCIENCES">
            <a:extLst>
              <a:ext uri="{FF2B5EF4-FFF2-40B4-BE49-F238E27FC236}">
                <a16:creationId xmlns:a16="http://schemas.microsoft.com/office/drawing/2014/main" id="{55D9DE72-6985-F53F-F668-4F37357E5935}"/>
              </a:ext>
            </a:extLst>
          </p:cNvPr>
          <p:cNvSpPr txBox="1"/>
          <p:nvPr userDrawn="1"/>
        </p:nvSpPr>
        <p:spPr>
          <a:xfrm>
            <a:off x="164635" y="6630877"/>
            <a:ext cx="1224048" cy="174407"/>
          </a:xfrm>
          <a:prstGeom prst="rect">
            <a:avLst/>
          </a:prstGeom>
          <a:ln w="3175">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20" name="Text Placeholder 18">
            <a:extLst>
              <a:ext uri="{FF2B5EF4-FFF2-40B4-BE49-F238E27FC236}">
                <a16:creationId xmlns:a16="http://schemas.microsoft.com/office/drawing/2014/main" id="{52072C15-18F3-A68A-48C2-55FC0521EB5A}"/>
              </a:ext>
            </a:extLst>
          </p:cNvPr>
          <p:cNvSpPr>
            <a:spLocks noGrp="1"/>
          </p:cNvSpPr>
          <p:nvPr>
            <p:ph type="body" sz="quarter" idx="10"/>
          </p:nvPr>
        </p:nvSpPr>
        <p:spPr>
          <a:xfrm>
            <a:off x="1389063" y="380212"/>
            <a:ext cx="10464800" cy="615692"/>
          </a:xfrm>
        </p:spPr>
        <p:txBody>
          <a:bodyPr>
            <a:noAutofit/>
          </a:bodyPr>
          <a:lstStyle>
            <a:lvl1pPr marL="0" indent="0">
              <a:buNone/>
              <a:defRPr sz="2400" b="1">
                <a:latin typeface="Arial" panose="020B0604020202020204" pitchFamily="34" charset="0"/>
                <a:cs typeface="Arial" panose="020B0604020202020204" pitchFamily="34" charset="0"/>
              </a:defRPr>
            </a:lvl1pPr>
            <a:lvl2pPr>
              <a:defRPr sz="3800" b="1">
                <a:latin typeface="Arial" panose="020B0604020202020204" pitchFamily="34" charset="0"/>
                <a:cs typeface="Arial" panose="020B0604020202020204" pitchFamily="34" charset="0"/>
              </a:defRPr>
            </a:lvl2pPr>
            <a:lvl3pPr>
              <a:defRPr sz="3800" b="1">
                <a:latin typeface="Arial" panose="020B0604020202020204" pitchFamily="34" charset="0"/>
                <a:cs typeface="Arial" panose="020B0604020202020204" pitchFamily="34" charset="0"/>
              </a:defRPr>
            </a:lvl3pPr>
            <a:lvl4pPr>
              <a:defRPr sz="3800" b="1">
                <a:latin typeface="Arial" panose="020B0604020202020204" pitchFamily="34" charset="0"/>
                <a:cs typeface="Arial" panose="020B0604020202020204" pitchFamily="34" charset="0"/>
              </a:defRPr>
            </a:lvl4pPr>
            <a:lvl5pPr>
              <a:defRPr sz="3800" b="1">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5" name="Content Placeholder 22">
            <a:extLst>
              <a:ext uri="{FF2B5EF4-FFF2-40B4-BE49-F238E27FC236}">
                <a16:creationId xmlns:a16="http://schemas.microsoft.com/office/drawing/2014/main" id="{2D7F3429-5A70-25AE-0E51-311229C56F0C}"/>
              </a:ext>
            </a:extLst>
          </p:cNvPr>
          <p:cNvSpPr>
            <a:spLocks noGrp="1"/>
          </p:cNvSpPr>
          <p:nvPr>
            <p:ph sz="quarter" idx="11"/>
          </p:nvPr>
        </p:nvSpPr>
        <p:spPr>
          <a:xfrm>
            <a:off x="367558" y="1266825"/>
            <a:ext cx="11486305" cy="4105275"/>
          </a:xfrm>
        </p:spPr>
        <p:txBody>
          <a:bodyPr/>
          <a:lstStyle>
            <a:lvl1pPr marL="0" indent="0">
              <a:buNone/>
              <a:defRPr sz="1800" b="1">
                <a:solidFill>
                  <a:srgbClr val="E9A10E"/>
                </a:solidFill>
                <a:latin typeface="Arial" panose="020B0604020202020204" pitchFamily="34" charset="0"/>
                <a:cs typeface="Arial" panose="020B0604020202020204" pitchFamily="34" charset="0"/>
              </a:defRPr>
            </a:lvl1pPr>
            <a:lvl2pPr marL="457200" indent="0">
              <a:buNone/>
              <a:defRPr sz="1400">
                <a:solidFill>
                  <a:schemeClr val="tx1"/>
                </a:solidFill>
                <a:latin typeface="Arial" panose="020B0604020202020204" pitchFamily="34" charset="0"/>
                <a:cs typeface="Arial" panose="020B0604020202020204" pitchFamily="34" charset="0"/>
              </a:defRPr>
            </a:lvl2pPr>
            <a:lvl3pPr marL="914400" indent="0">
              <a:buNone/>
              <a:defRPr sz="1400">
                <a:solidFill>
                  <a:schemeClr val="tx1"/>
                </a:solidFill>
                <a:latin typeface="Arial" panose="020B0604020202020204" pitchFamily="34" charset="0"/>
                <a:cs typeface="Arial" panose="020B0604020202020204" pitchFamily="34" charset="0"/>
              </a:defRPr>
            </a:lvl3pPr>
            <a:lvl4pPr marL="1371600" indent="0">
              <a:buNone/>
              <a:defRPr sz="1200">
                <a:solidFill>
                  <a:schemeClr val="tx1"/>
                </a:solidFill>
                <a:latin typeface="Arial" panose="020B0604020202020204" pitchFamily="34" charset="0"/>
                <a:cs typeface="Arial" panose="020B0604020202020204" pitchFamily="34" charset="0"/>
              </a:defRPr>
            </a:lvl4pPr>
            <a:lvl5pPr marL="1828800" indent="0">
              <a:buNone/>
              <a:defRPr sz="12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 Placeholder 2">
            <a:extLst>
              <a:ext uri="{FF2B5EF4-FFF2-40B4-BE49-F238E27FC236}">
                <a16:creationId xmlns:a16="http://schemas.microsoft.com/office/drawing/2014/main" id="{22D5C379-C07E-E4F8-5BAE-F1F5E0CDE2E4}"/>
              </a:ext>
            </a:extLst>
          </p:cNvPr>
          <p:cNvSpPr>
            <a:spLocks noGrp="1"/>
          </p:cNvSpPr>
          <p:nvPr>
            <p:ph type="body" sz="quarter" idx="13" hasCustomPrompt="1"/>
          </p:nvPr>
        </p:nvSpPr>
        <p:spPr>
          <a:xfrm>
            <a:off x="367554" y="5596984"/>
            <a:ext cx="11486307" cy="880804"/>
          </a:xfrm>
        </p:spPr>
        <p:txBody>
          <a:bodyPr anchor="b">
            <a:normAutofit/>
          </a:bodyPr>
          <a:lstStyle>
            <a:lvl1pPr marL="0" indent="0">
              <a:spcBef>
                <a:spcPts val="0"/>
              </a:spcBef>
              <a:buNone/>
              <a:defRPr sz="750">
                <a:solidFill>
                  <a:schemeClr val="bg1">
                    <a:lumMod val="50000"/>
                  </a:schemeClr>
                </a:solidFill>
              </a:defRPr>
            </a:lvl1pPr>
          </a:lstStyle>
          <a:p>
            <a:pPr lvl="0"/>
            <a:r>
              <a:rPr lang="en-US" dirty="0"/>
              <a:t>Footnotes</a:t>
            </a:r>
          </a:p>
        </p:txBody>
      </p:sp>
      <p:sp>
        <p:nvSpPr>
          <p:cNvPr id="3" name="Slide Number Placeholder 5">
            <a:extLst>
              <a:ext uri="{FF2B5EF4-FFF2-40B4-BE49-F238E27FC236}">
                <a16:creationId xmlns:a16="http://schemas.microsoft.com/office/drawing/2014/main" id="{3DE90368-18F3-83B3-B7D9-D30C2A2B0B00}"/>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sp>
        <p:nvSpPr>
          <p:cNvPr id="6" name="Rectangle">
            <a:extLst>
              <a:ext uri="{FF2B5EF4-FFF2-40B4-BE49-F238E27FC236}">
                <a16:creationId xmlns:a16="http://schemas.microsoft.com/office/drawing/2014/main" id="{4FE6C40E-C1F0-5EA8-3810-EE216FAFA4AB}"/>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grpSp>
        <p:nvGrpSpPr>
          <p:cNvPr id="7" name="Group 6">
            <a:extLst>
              <a:ext uri="{FF2B5EF4-FFF2-40B4-BE49-F238E27FC236}">
                <a16:creationId xmlns:a16="http://schemas.microsoft.com/office/drawing/2014/main" id="{DA371E53-D3CF-CA11-1736-13A3535CB7E2}"/>
              </a:ext>
            </a:extLst>
          </p:cNvPr>
          <p:cNvGrpSpPr/>
          <p:nvPr userDrawn="1"/>
        </p:nvGrpSpPr>
        <p:grpSpPr>
          <a:xfrm>
            <a:off x="475614" y="220134"/>
            <a:ext cx="602088" cy="663111"/>
            <a:chOff x="3598453" y="905941"/>
            <a:chExt cx="5118263" cy="5637002"/>
          </a:xfrm>
          <a:solidFill>
            <a:schemeClr val="bg1"/>
          </a:solidFill>
        </p:grpSpPr>
        <p:sp>
          <p:nvSpPr>
            <p:cNvPr id="9" name="Freeform 8">
              <a:extLst>
                <a:ext uri="{FF2B5EF4-FFF2-40B4-BE49-F238E27FC236}">
                  <a16:creationId xmlns:a16="http://schemas.microsoft.com/office/drawing/2014/main" id="{96A422BA-EDF1-0D13-98CC-A685B433AEB7}"/>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32AE80E7-8472-597C-3594-8040706E522C}"/>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4" name="Internal Use Only. Do Not Distribute. Not for Promotional Use.">
            <a:extLst>
              <a:ext uri="{FF2B5EF4-FFF2-40B4-BE49-F238E27FC236}">
                <a16:creationId xmlns:a16="http://schemas.microsoft.com/office/drawing/2014/main" id="{E738A20A-F227-43BE-B3E7-EE8833D1E357}"/>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1535842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A0D7B16-5700-0F6B-928F-2CF94DBE4BB8}"/>
              </a:ext>
            </a:extLst>
          </p:cNvPr>
          <p:cNvSpPr/>
          <p:nvPr userDrawn="1"/>
        </p:nvSpPr>
        <p:spPr>
          <a:xfrm>
            <a:off x="0" y="0"/>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79C3D3-5A30-EA8D-E9F0-6829BA50A03E}"/>
              </a:ext>
            </a:extLst>
          </p:cNvPr>
          <p:cNvSpPr>
            <a:spLocks noGrp="1"/>
          </p:cNvSpPr>
          <p:nvPr>
            <p:ph type="title"/>
          </p:nvPr>
        </p:nvSpPr>
        <p:spPr>
          <a:xfrm>
            <a:off x="838200" y="2506688"/>
            <a:ext cx="10515600" cy="1844623"/>
          </a:xfrm>
        </p:spPr>
        <p:txBody>
          <a:bodyPr anchor="t">
            <a:normAutofit/>
          </a:bodyPr>
          <a:lstStyle>
            <a:lvl1pPr algn="ctr">
              <a:defRPr sz="38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9AD5FC0B-E7FB-1350-F5C0-DFEA622197AB}"/>
              </a:ext>
            </a:extLst>
          </p:cNvPr>
          <p:cNvSpPr>
            <a:spLocks noGrp="1"/>
          </p:cNvSpPr>
          <p:nvPr>
            <p:ph type="body" idx="1"/>
          </p:nvPr>
        </p:nvSpPr>
        <p:spPr>
          <a:xfrm>
            <a:off x="831850" y="4589463"/>
            <a:ext cx="10515600" cy="823195"/>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1066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A0D7B16-5700-0F6B-928F-2CF94DBE4BB8}"/>
              </a:ext>
            </a:extLst>
          </p:cNvPr>
          <p:cNvSpPr/>
          <p:nvPr userDrawn="1"/>
        </p:nvSpPr>
        <p:spPr>
          <a:xfrm>
            <a:off x="0" y="0"/>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V">
            <a:extLst>
              <a:ext uri="{FF2B5EF4-FFF2-40B4-BE49-F238E27FC236}">
                <a16:creationId xmlns:a16="http://schemas.microsoft.com/office/drawing/2014/main" id="{D6E24DB4-7777-C29C-59FD-1D2464D61FE8}"/>
              </a:ext>
            </a:extLst>
          </p:cNvPr>
          <p:cNvSpPr/>
          <p:nvPr userDrawn="1"/>
        </p:nvSpPr>
        <p:spPr>
          <a:xfrm>
            <a:off x="304799" y="304799"/>
            <a:ext cx="11582402" cy="6248402"/>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6" name="Internal Use Only. Do Not Distribute. Not for Promotional Use.">
            <a:extLst>
              <a:ext uri="{FF2B5EF4-FFF2-40B4-BE49-F238E27FC236}">
                <a16:creationId xmlns:a16="http://schemas.microsoft.com/office/drawing/2014/main" id="{6EBBA22A-7B0E-11C6-2A3C-BDDFA657C298}"/>
              </a:ext>
            </a:extLst>
          </p:cNvPr>
          <p:cNvSpPr txBox="1"/>
          <p:nvPr userDrawn="1"/>
        </p:nvSpPr>
        <p:spPr>
          <a:xfrm>
            <a:off x="5139806" y="6619976"/>
            <a:ext cx="1912382"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pPr algn="ctr"/>
            <a:r>
              <a:rPr sz="750" b="0" dirty="0">
                <a:solidFill>
                  <a:schemeClr val="bg1"/>
                </a:solidFill>
              </a:rPr>
              <a:t>Do Not Distribute. Not for Promotional Use.</a:t>
            </a:r>
          </a:p>
        </p:txBody>
      </p:sp>
      <p:sp>
        <p:nvSpPr>
          <p:cNvPr id="10" name="Content Placeholder 8">
            <a:extLst>
              <a:ext uri="{FF2B5EF4-FFF2-40B4-BE49-F238E27FC236}">
                <a16:creationId xmlns:a16="http://schemas.microsoft.com/office/drawing/2014/main" id="{E6AD7476-8F75-91D1-6CE5-76DEF5759A9E}"/>
              </a:ext>
            </a:extLst>
          </p:cNvPr>
          <p:cNvSpPr>
            <a:spLocks noGrp="1"/>
          </p:cNvSpPr>
          <p:nvPr>
            <p:ph sz="quarter" idx="10"/>
          </p:nvPr>
        </p:nvSpPr>
        <p:spPr>
          <a:xfrm>
            <a:off x="836609" y="946579"/>
            <a:ext cx="10518775" cy="4793533"/>
          </a:xfrm>
        </p:spPr>
        <p:txBody>
          <a:bodyPr anchor="ctr"/>
          <a:lstStyle>
            <a:lvl1pPr marL="0" indent="0" algn="ctr">
              <a:buNone/>
              <a:defRPr sz="3800" b="1">
                <a:solidFill>
                  <a:srgbClr val="E9A10E"/>
                </a:solidFill>
              </a:defRPr>
            </a:lvl1pPr>
            <a:lvl2pPr marL="14288" indent="0" algn="ctr">
              <a:buNone/>
              <a:tabLst/>
              <a:defRPr sz="1400"/>
            </a:lvl2pPr>
            <a:lvl3pPr marL="14288" indent="0" algn="ctr">
              <a:buNone/>
              <a:tabLst/>
              <a:defRPr sz="1400"/>
            </a:lvl3pPr>
            <a:lvl4pPr marL="14288" indent="0" algn="ctr">
              <a:buNone/>
              <a:tabLst/>
              <a:defRPr sz="1400"/>
            </a:lvl4pPr>
            <a:lvl5pPr marL="14288" indent="0" algn="ctr">
              <a:buNone/>
              <a:tabLst/>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4345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op-Up">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A0D7B16-5700-0F6B-928F-2CF94DBE4BB8}"/>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V">
            <a:extLst>
              <a:ext uri="{FF2B5EF4-FFF2-40B4-BE49-F238E27FC236}">
                <a16:creationId xmlns:a16="http://schemas.microsoft.com/office/drawing/2014/main" id="{D6E24DB4-7777-C29C-59FD-1D2464D61FE8}"/>
              </a:ext>
            </a:extLst>
          </p:cNvPr>
          <p:cNvSpPr/>
          <p:nvPr userDrawn="1"/>
        </p:nvSpPr>
        <p:spPr>
          <a:xfrm>
            <a:off x="304799" y="304799"/>
            <a:ext cx="11582402" cy="6248402"/>
          </a:xfrm>
          <a:prstGeom prst="rect">
            <a:avLst/>
          </a:prstGeom>
          <a:solidFill>
            <a:schemeClr val="tx1"/>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endParaRPr sz="1600"/>
          </a:p>
        </p:txBody>
      </p:sp>
      <p:sp>
        <p:nvSpPr>
          <p:cNvPr id="6" name="Internal Use Only. Do Not Distribute. Not for Promotional Use.">
            <a:extLst>
              <a:ext uri="{FF2B5EF4-FFF2-40B4-BE49-F238E27FC236}">
                <a16:creationId xmlns:a16="http://schemas.microsoft.com/office/drawing/2014/main" id="{6EBBA22A-7B0E-11C6-2A3C-BDDFA657C298}"/>
              </a:ext>
            </a:extLst>
          </p:cNvPr>
          <p:cNvSpPr txBox="1"/>
          <p:nvPr userDrawn="1"/>
        </p:nvSpPr>
        <p:spPr>
          <a:xfrm>
            <a:off x="4656503" y="6619976"/>
            <a:ext cx="2878993" cy="166712"/>
          </a:xfrm>
          <a:prstGeom prst="rect">
            <a:avLst/>
          </a:prstGeom>
          <a:ln w="3175">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pPr algn="ctr"/>
            <a:r>
              <a:rPr sz="750">
                <a:solidFill>
                  <a:schemeClr val="bg1"/>
                </a:solidFill>
              </a:rPr>
              <a:t>Internal Use Only. Do Not Distribute. Not for Promotional Use.</a:t>
            </a:r>
          </a:p>
        </p:txBody>
      </p:sp>
      <p:sp>
        <p:nvSpPr>
          <p:cNvPr id="10" name="Content Placeholder 8">
            <a:extLst>
              <a:ext uri="{FF2B5EF4-FFF2-40B4-BE49-F238E27FC236}">
                <a16:creationId xmlns:a16="http://schemas.microsoft.com/office/drawing/2014/main" id="{E6AD7476-8F75-91D1-6CE5-76DEF5759A9E}"/>
              </a:ext>
            </a:extLst>
          </p:cNvPr>
          <p:cNvSpPr>
            <a:spLocks noGrp="1"/>
          </p:cNvSpPr>
          <p:nvPr>
            <p:ph sz="quarter" idx="10"/>
          </p:nvPr>
        </p:nvSpPr>
        <p:spPr>
          <a:xfrm>
            <a:off x="542442" y="608497"/>
            <a:ext cx="10814534" cy="832845"/>
          </a:xfrm>
        </p:spPr>
        <p:txBody>
          <a:bodyPr anchor="t"/>
          <a:lstStyle>
            <a:lvl1pPr marL="0" indent="0" algn="l">
              <a:buNone/>
              <a:defRPr sz="2000" b="1">
                <a:solidFill>
                  <a:schemeClr val="bg1"/>
                </a:solidFill>
              </a:defRPr>
            </a:lvl1pPr>
            <a:lvl2pPr marL="14288" indent="0" algn="l">
              <a:buNone/>
              <a:tabLst/>
              <a:defRPr sz="1400">
                <a:solidFill>
                  <a:schemeClr val="bg1"/>
                </a:solidFill>
              </a:defRPr>
            </a:lvl2pPr>
            <a:lvl3pPr marL="14288" indent="0" algn="l">
              <a:buNone/>
              <a:tabLst/>
              <a:defRPr sz="1400">
                <a:solidFill>
                  <a:schemeClr val="bg1"/>
                </a:solidFill>
              </a:defRPr>
            </a:lvl3pPr>
            <a:lvl4pPr marL="14288" indent="0" algn="l">
              <a:buNone/>
              <a:tabLst/>
              <a:defRPr sz="1400">
                <a:solidFill>
                  <a:schemeClr val="bg1"/>
                </a:solidFill>
              </a:defRPr>
            </a:lvl4pPr>
            <a:lvl5pPr marL="14288" indent="0" algn="l">
              <a:buNone/>
              <a:tabLst/>
              <a:defRPr sz="1400">
                <a:solidFill>
                  <a:schemeClr val="bg1"/>
                </a:solidFill>
              </a:defRPr>
            </a:lvl5pPr>
          </a:lstStyle>
          <a:p>
            <a:pPr lvl="0"/>
            <a:r>
              <a:rPr lang="en-US" dirty="0"/>
              <a:t>Click to edit Master text styles</a:t>
            </a:r>
          </a:p>
        </p:txBody>
      </p:sp>
      <p:sp>
        <p:nvSpPr>
          <p:cNvPr id="5" name="Content Placeholder 30">
            <a:extLst>
              <a:ext uri="{FF2B5EF4-FFF2-40B4-BE49-F238E27FC236}">
                <a16:creationId xmlns:a16="http://schemas.microsoft.com/office/drawing/2014/main" id="{0BB043B1-A0BD-51FF-1AA8-05F0A5E3BEFD}"/>
              </a:ext>
            </a:extLst>
          </p:cNvPr>
          <p:cNvSpPr>
            <a:spLocks noGrp="1"/>
          </p:cNvSpPr>
          <p:nvPr>
            <p:ph sz="quarter" idx="12"/>
          </p:nvPr>
        </p:nvSpPr>
        <p:spPr>
          <a:xfrm>
            <a:off x="542442" y="1591097"/>
            <a:ext cx="10814533" cy="3852983"/>
          </a:xfrm>
        </p:spPr>
        <p:txBody>
          <a:bodyPr/>
          <a:lstStyle>
            <a:lvl1pPr marL="0" indent="0">
              <a:buClr>
                <a:schemeClr val="bg1"/>
              </a:buClr>
              <a:buFont typeface="+mj-lt"/>
              <a:buNone/>
              <a:defRPr sz="1400" b="1">
                <a:solidFill>
                  <a:schemeClr val="bg1"/>
                </a:solidFill>
              </a:defRPr>
            </a:lvl1pPr>
            <a:lvl2pPr>
              <a:buClr>
                <a:schemeClr val="bg1"/>
              </a:buClr>
              <a:defRPr sz="1200">
                <a:solidFill>
                  <a:schemeClr val="bg1"/>
                </a:solidFill>
              </a:defRPr>
            </a:lvl2pPr>
            <a:lvl3pPr>
              <a:defRPr sz="1400"/>
            </a:lvl3pPr>
            <a:lvl4pPr>
              <a:defRPr sz="1400"/>
            </a:lvl4pPr>
            <a:lvl5pPr>
              <a:defRPr sz="1400"/>
            </a:lvl5pPr>
          </a:lstStyle>
          <a:p>
            <a:pPr lvl="0"/>
            <a:r>
              <a:rPr lang="en-US" dirty="0"/>
              <a:t>Click to edit Master text styles</a:t>
            </a:r>
          </a:p>
          <a:p>
            <a:pPr lvl="1"/>
            <a:r>
              <a:rPr lang="en-US" dirty="0"/>
              <a:t>Second level</a:t>
            </a:r>
          </a:p>
        </p:txBody>
      </p:sp>
      <p:sp>
        <p:nvSpPr>
          <p:cNvPr id="8" name="Text Placeholder 2">
            <a:extLst>
              <a:ext uri="{FF2B5EF4-FFF2-40B4-BE49-F238E27FC236}">
                <a16:creationId xmlns:a16="http://schemas.microsoft.com/office/drawing/2014/main" id="{8D0B4137-7589-1D5A-3E81-805634842771}"/>
              </a:ext>
            </a:extLst>
          </p:cNvPr>
          <p:cNvSpPr>
            <a:spLocks noGrp="1"/>
          </p:cNvSpPr>
          <p:nvPr>
            <p:ph type="body" sz="quarter" idx="13" hasCustomPrompt="1"/>
          </p:nvPr>
        </p:nvSpPr>
        <p:spPr>
          <a:xfrm>
            <a:off x="542442" y="5596984"/>
            <a:ext cx="10814533" cy="880804"/>
          </a:xfrm>
        </p:spPr>
        <p:txBody>
          <a:bodyPr anchor="b">
            <a:normAutofit/>
          </a:bodyPr>
          <a:lstStyle>
            <a:lvl1pPr marL="0" indent="0">
              <a:spcBef>
                <a:spcPts val="0"/>
              </a:spcBef>
              <a:buNone/>
              <a:defRPr sz="750">
                <a:solidFill>
                  <a:schemeClr val="bg1"/>
                </a:solidFill>
              </a:defRPr>
            </a:lvl1pPr>
          </a:lstStyle>
          <a:p>
            <a:pPr lvl="0"/>
            <a:r>
              <a:rPr lang="en-US"/>
              <a:t>Footnotes</a:t>
            </a:r>
          </a:p>
        </p:txBody>
      </p:sp>
    </p:spTree>
    <p:extLst>
      <p:ext uri="{BB962C8B-B14F-4D97-AF65-F5344CB8AC3E}">
        <p14:creationId xmlns:p14="http://schemas.microsoft.com/office/powerpoint/2010/main" val="1387700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B10A4599-C643-AFC6-1837-637D36B57C8B}"/>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9" name="V">
            <a:extLst>
              <a:ext uri="{FF2B5EF4-FFF2-40B4-BE49-F238E27FC236}">
                <a16:creationId xmlns:a16="http://schemas.microsoft.com/office/drawing/2014/main" id="{1AA17623-D9A2-047C-CF04-27DD27F1127D}"/>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12" name="EXACT SCIENCES">
            <a:extLst>
              <a:ext uri="{FF2B5EF4-FFF2-40B4-BE49-F238E27FC236}">
                <a16:creationId xmlns:a16="http://schemas.microsoft.com/office/drawing/2014/main" id="{DBB0646F-5E5A-1206-8D29-A418C30036A2}"/>
              </a:ext>
            </a:extLst>
          </p:cNvPr>
          <p:cNvSpPr txBox="1"/>
          <p:nvPr userDrawn="1"/>
        </p:nvSpPr>
        <p:spPr>
          <a:xfrm>
            <a:off x="164635" y="6630877"/>
            <a:ext cx="1224048" cy="17440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14" name="Text Placeholder 18">
            <a:extLst>
              <a:ext uri="{FF2B5EF4-FFF2-40B4-BE49-F238E27FC236}">
                <a16:creationId xmlns:a16="http://schemas.microsoft.com/office/drawing/2014/main" id="{19E48CB0-2922-707B-F844-8ECF15CCBD91}"/>
              </a:ext>
            </a:extLst>
          </p:cNvPr>
          <p:cNvSpPr>
            <a:spLocks noGrp="1"/>
          </p:cNvSpPr>
          <p:nvPr>
            <p:ph type="body" sz="quarter" idx="13"/>
          </p:nvPr>
        </p:nvSpPr>
        <p:spPr>
          <a:xfrm>
            <a:off x="1389063" y="309744"/>
            <a:ext cx="10464800" cy="686160"/>
          </a:xfrm>
        </p:spPr>
        <p:txBody>
          <a:bodyPr>
            <a:noAutofit/>
          </a:bodyPr>
          <a:lstStyle>
            <a:lvl1pPr marL="0" indent="0">
              <a:buNone/>
              <a:defRPr sz="2400" b="1">
                <a:latin typeface="Arial" panose="020B0604020202020204" pitchFamily="34" charset="0"/>
                <a:cs typeface="Arial" panose="020B0604020202020204" pitchFamily="34" charset="0"/>
              </a:defRPr>
            </a:lvl1pPr>
            <a:lvl2pPr>
              <a:defRPr sz="3800" b="1">
                <a:latin typeface="Arial" panose="020B0604020202020204" pitchFamily="34" charset="0"/>
                <a:cs typeface="Arial" panose="020B0604020202020204" pitchFamily="34" charset="0"/>
              </a:defRPr>
            </a:lvl2pPr>
            <a:lvl3pPr>
              <a:defRPr sz="3800" b="1">
                <a:latin typeface="Arial" panose="020B0604020202020204" pitchFamily="34" charset="0"/>
                <a:cs typeface="Arial" panose="020B0604020202020204" pitchFamily="34" charset="0"/>
              </a:defRPr>
            </a:lvl3pPr>
            <a:lvl4pPr>
              <a:defRPr sz="3800" b="1">
                <a:latin typeface="Arial" panose="020B0604020202020204" pitchFamily="34" charset="0"/>
                <a:cs typeface="Arial" panose="020B0604020202020204" pitchFamily="34" charset="0"/>
              </a:defRPr>
            </a:lvl4pPr>
            <a:lvl5pPr>
              <a:defRPr sz="3800" b="1">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3" name="Content Placeholder 2">
            <a:extLst>
              <a:ext uri="{FF2B5EF4-FFF2-40B4-BE49-F238E27FC236}">
                <a16:creationId xmlns:a16="http://schemas.microsoft.com/office/drawing/2014/main" id="{A8DF6870-1B8B-AFB4-B8A6-A3F28FE0013D}"/>
              </a:ext>
            </a:extLst>
          </p:cNvPr>
          <p:cNvSpPr>
            <a:spLocks noGrp="1"/>
          </p:cNvSpPr>
          <p:nvPr>
            <p:ph sz="half" idx="1"/>
          </p:nvPr>
        </p:nvSpPr>
        <p:spPr>
          <a:xfrm>
            <a:off x="1338263" y="1253331"/>
            <a:ext cx="5181600" cy="4351338"/>
          </a:xfrm>
        </p:spPr>
        <p:txBody>
          <a:bodyPr/>
          <a:lstStyle>
            <a:lvl1pPr>
              <a:buClr>
                <a:srgbClr val="E9A10E"/>
              </a:buClr>
              <a:defRPr sz="1800"/>
            </a:lvl1pPr>
            <a:lvl2pPr>
              <a:buClr>
                <a:srgbClr val="E9A10E"/>
              </a:buClr>
              <a:defRPr sz="1600"/>
            </a:lvl2pPr>
            <a:lvl3pPr>
              <a:buClr>
                <a:srgbClr val="E9A10E"/>
              </a:buClr>
              <a:defRPr sz="1400"/>
            </a:lvl3pPr>
            <a:lvl4pPr>
              <a:buClr>
                <a:srgbClr val="E9A10E"/>
              </a:buClr>
              <a:defRPr sz="1400"/>
            </a:lvl4pPr>
            <a:lvl5pPr>
              <a:buClr>
                <a:srgbClr val="E9A10E"/>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297164-C46D-E633-FAC0-40B3DC39EC4B}"/>
              </a:ext>
            </a:extLst>
          </p:cNvPr>
          <p:cNvSpPr>
            <a:spLocks noGrp="1"/>
          </p:cNvSpPr>
          <p:nvPr>
            <p:ph sz="half" idx="2"/>
          </p:nvPr>
        </p:nvSpPr>
        <p:spPr>
          <a:xfrm>
            <a:off x="6672263" y="1253331"/>
            <a:ext cx="5181600" cy="4351338"/>
          </a:xfrm>
        </p:spPr>
        <p:txBody>
          <a:bodyPr/>
          <a:lstStyle>
            <a:lvl1pPr>
              <a:buClr>
                <a:srgbClr val="E9A10E"/>
              </a:buClr>
              <a:defRPr sz="1800"/>
            </a:lvl1pPr>
            <a:lvl2pPr>
              <a:buClr>
                <a:srgbClr val="E9A10E"/>
              </a:buClr>
              <a:defRPr sz="1600"/>
            </a:lvl2pPr>
            <a:lvl3pPr>
              <a:buClr>
                <a:srgbClr val="E9A10E"/>
              </a:buClr>
              <a:defRPr sz="1400"/>
            </a:lvl3pPr>
            <a:lvl4pPr>
              <a:buClr>
                <a:srgbClr val="E9A10E"/>
              </a:buClr>
              <a:defRPr sz="1400"/>
            </a:lvl4pPr>
            <a:lvl5pPr>
              <a:buClr>
                <a:srgbClr val="E9A10E"/>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6505BB8B-AE8C-9D71-2661-F0A79C807505}"/>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sp>
        <p:nvSpPr>
          <p:cNvPr id="6" name="Text Placeholder 2">
            <a:extLst>
              <a:ext uri="{FF2B5EF4-FFF2-40B4-BE49-F238E27FC236}">
                <a16:creationId xmlns:a16="http://schemas.microsoft.com/office/drawing/2014/main" id="{B20D572E-FF19-5F1E-6691-CA098E6AB171}"/>
              </a:ext>
            </a:extLst>
          </p:cNvPr>
          <p:cNvSpPr>
            <a:spLocks noGrp="1"/>
          </p:cNvSpPr>
          <p:nvPr>
            <p:ph type="body" sz="quarter" idx="14" hasCustomPrompt="1"/>
          </p:nvPr>
        </p:nvSpPr>
        <p:spPr>
          <a:xfrm>
            <a:off x="367554" y="5596984"/>
            <a:ext cx="11486307" cy="880804"/>
          </a:xfrm>
        </p:spPr>
        <p:txBody>
          <a:bodyPr anchor="b">
            <a:normAutofit/>
          </a:bodyPr>
          <a:lstStyle>
            <a:lvl1pPr marL="0" indent="0">
              <a:spcBef>
                <a:spcPts val="0"/>
              </a:spcBef>
              <a:buNone/>
              <a:defRPr sz="750">
                <a:solidFill>
                  <a:schemeClr val="bg1">
                    <a:lumMod val="50000"/>
                  </a:schemeClr>
                </a:solidFill>
              </a:defRPr>
            </a:lvl1pPr>
          </a:lstStyle>
          <a:p>
            <a:pPr lvl="0"/>
            <a:r>
              <a:rPr lang="en-US" dirty="0"/>
              <a:t>Footnotes</a:t>
            </a:r>
          </a:p>
        </p:txBody>
      </p:sp>
      <p:sp>
        <p:nvSpPr>
          <p:cNvPr id="11" name="Rectangle">
            <a:extLst>
              <a:ext uri="{FF2B5EF4-FFF2-40B4-BE49-F238E27FC236}">
                <a16:creationId xmlns:a16="http://schemas.microsoft.com/office/drawing/2014/main" id="{B0B1D711-301F-DCCB-14DB-60061C3FC72F}"/>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grpSp>
        <p:nvGrpSpPr>
          <p:cNvPr id="16" name="Group 15">
            <a:extLst>
              <a:ext uri="{FF2B5EF4-FFF2-40B4-BE49-F238E27FC236}">
                <a16:creationId xmlns:a16="http://schemas.microsoft.com/office/drawing/2014/main" id="{F6FA0314-BBD3-6CC1-FD24-8E162DB48B98}"/>
              </a:ext>
            </a:extLst>
          </p:cNvPr>
          <p:cNvGrpSpPr/>
          <p:nvPr userDrawn="1"/>
        </p:nvGrpSpPr>
        <p:grpSpPr>
          <a:xfrm>
            <a:off x="475614" y="220134"/>
            <a:ext cx="602088" cy="663111"/>
            <a:chOff x="3598453" y="905941"/>
            <a:chExt cx="5118263" cy="5637002"/>
          </a:xfrm>
          <a:solidFill>
            <a:schemeClr val="bg1"/>
          </a:solidFill>
        </p:grpSpPr>
        <p:sp>
          <p:nvSpPr>
            <p:cNvPr id="17" name="Freeform 16">
              <a:extLst>
                <a:ext uri="{FF2B5EF4-FFF2-40B4-BE49-F238E27FC236}">
                  <a16:creationId xmlns:a16="http://schemas.microsoft.com/office/drawing/2014/main" id="{448919DE-DE2D-264F-D982-48EBC90A095E}"/>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0DF07B31-5C2E-560E-CBC6-D64FE7DFF236}"/>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5" name="Internal Use Only. Do Not Distribute. Not for Promotional Use.">
            <a:extLst>
              <a:ext uri="{FF2B5EF4-FFF2-40B4-BE49-F238E27FC236}">
                <a16:creationId xmlns:a16="http://schemas.microsoft.com/office/drawing/2014/main" id="{91B9C2E3-C0B9-4883-823C-54F343329764}"/>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42439458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4E4CCBF-0F29-7A3F-245B-4FCCA822CBB2}"/>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11" name="V">
            <a:extLst>
              <a:ext uri="{FF2B5EF4-FFF2-40B4-BE49-F238E27FC236}">
                <a16:creationId xmlns:a16="http://schemas.microsoft.com/office/drawing/2014/main" id="{BD51DA18-9DE0-FE8F-CF45-311B3FDB5023}"/>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14" name="EXACT SCIENCES">
            <a:extLst>
              <a:ext uri="{FF2B5EF4-FFF2-40B4-BE49-F238E27FC236}">
                <a16:creationId xmlns:a16="http://schemas.microsoft.com/office/drawing/2014/main" id="{458C8150-46F3-F1E4-9808-B016EC38F282}"/>
              </a:ext>
            </a:extLst>
          </p:cNvPr>
          <p:cNvSpPr txBox="1"/>
          <p:nvPr userDrawn="1"/>
        </p:nvSpPr>
        <p:spPr>
          <a:xfrm>
            <a:off x="164635" y="6630877"/>
            <a:ext cx="1224048" cy="17440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16" name="Text Placeholder 18">
            <a:extLst>
              <a:ext uri="{FF2B5EF4-FFF2-40B4-BE49-F238E27FC236}">
                <a16:creationId xmlns:a16="http://schemas.microsoft.com/office/drawing/2014/main" id="{39D719C1-4DA4-BB57-09B3-D55C2F6A39DF}"/>
              </a:ext>
            </a:extLst>
          </p:cNvPr>
          <p:cNvSpPr>
            <a:spLocks noGrp="1"/>
          </p:cNvSpPr>
          <p:nvPr>
            <p:ph type="body" sz="quarter" idx="11"/>
          </p:nvPr>
        </p:nvSpPr>
        <p:spPr>
          <a:xfrm>
            <a:off x="1389063" y="380212"/>
            <a:ext cx="10464800" cy="615692"/>
          </a:xfrm>
        </p:spPr>
        <p:txBody>
          <a:bodyPr>
            <a:noAutofit/>
          </a:bodyPr>
          <a:lstStyle>
            <a:lvl1pPr marL="0" indent="0">
              <a:buNone/>
              <a:defRPr sz="2400" b="1">
                <a:latin typeface="Arial" panose="020B0604020202020204" pitchFamily="34" charset="0"/>
                <a:cs typeface="Arial" panose="020B0604020202020204" pitchFamily="34" charset="0"/>
              </a:defRPr>
            </a:lvl1pPr>
            <a:lvl2pPr>
              <a:defRPr sz="3800" b="1">
                <a:latin typeface="Arial" panose="020B0604020202020204" pitchFamily="34" charset="0"/>
                <a:cs typeface="Arial" panose="020B0604020202020204" pitchFamily="34" charset="0"/>
              </a:defRPr>
            </a:lvl2pPr>
            <a:lvl3pPr>
              <a:defRPr sz="3800" b="1">
                <a:latin typeface="Arial" panose="020B0604020202020204" pitchFamily="34" charset="0"/>
                <a:cs typeface="Arial" panose="020B0604020202020204" pitchFamily="34" charset="0"/>
              </a:defRPr>
            </a:lvl3pPr>
            <a:lvl4pPr>
              <a:defRPr sz="3800" b="1">
                <a:latin typeface="Arial" panose="020B0604020202020204" pitchFamily="34" charset="0"/>
                <a:cs typeface="Arial" panose="020B0604020202020204" pitchFamily="34" charset="0"/>
              </a:defRPr>
            </a:lvl4pPr>
            <a:lvl5pPr>
              <a:defRPr sz="3800" b="1">
                <a:latin typeface="Arial" panose="020B0604020202020204" pitchFamily="34" charset="0"/>
                <a:cs typeface="Arial" panose="020B0604020202020204" pitchFamily="34" charset="0"/>
              </a:defRPr>
            </a:lvl5pPr>
          </a:lstStyle>
          <a:p>
            <a:pPr lvl="0"/>
            <a:r>
              <a:rPr lang="en-US"/>
              <a:t>Click to edit Master text styles</a:t>
            </a:r>
          </a:p>
        </p:txBody>
      </p:sp>
      <p:sp>
        <p:nvSpPr>
          <p:cNvPr id="3" name="Text Placeholder 2">
            <a:extLst>
              <a:ext uri="{FF2B5EF4-FFF2-40B4-BE49-F238E27FC236}">
                <a16:creationId xmlns:a16="http://schemas.microsoft.com/office/drawing/2014/main" id="{D15EEC80-232E-D95C-0509-08212833CD84}"/>
              </a:ext>
            </a:extLst>
          </p:cNvPr>
          <p:cNvSpPr>
            <a:spLocks noGrp="1"/>
          </p:cNvSpPr>
          <p:nvPr>
            <p:ph type="body" idx="1"/>
          </p:nvPr>
        </p:nvSpPr>
        <p:spPr>
          <a:xfrm>
            <a:off x="1338263" y="1220209"/>
            <a:ext cx="5157787"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298867-2506-8828-C360-9DC424142DF2}"/>
              </a:ext>
            </a:extLst>
          </p:cNvPr>
          <p:cNvSpPr>
            <a:spLocks noGrp="1"/>
          </p:cNvSpPr>
          <p:nvPr>
            <p:ph sz="half" idx="2"/>
          </p:nvPr>
        </p:nvSpPr>
        <p:spPr>
          <a:xfrm>
            <a:off x="1338263" y="2044121"/>
            <a:ext cx="5157787" cy="3457027"/>
          </a:xfrm>
        </p:spPr>
        <p:txBody>
          <a:bodyPr/>
          <a:lstStyle>
            <a:lvl1pPr>
              <a:buClr>
                <a:srgbClr val="E9A10E"/>
              </a:buClr>
              <a:defRPr sz="1600"/>
            </a:lvl1pPr>
            <a:lvl2pPr>
              <a:buClr>
                <a:srgbClr val="E9A10E"/>
              </a:buClr>
              <a:defRPr sz="1400"/>
            </a:lvl2pPr>
            <a:lvl3pPr>
              <a:buClr>
                <a:srgbClr val="E9A10E"/>
              </a:buClr>
              <a:defRPr sz="1400"/>
            </a:lvl3pPr>
            <a:lvl4pPr>
              <a:buClr>
                <a:srgbClr val="E9A10E"/>
              </a:buClr>
              <a:defRPr sz="1400"/>
            </a:lvl4pPr>
            <a:lvl5pPr>
              <a:buClr>
                <a:srgbClr val="E9A10E"/>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D9121D-1C20-8C3B-F97E-02F8CAF1983B}"/>
              </a:ext>
            </a:extLst>
          </p:cNvPr>
          <p:cNvSpPr>
            <a:spLocks noGrp="1"/>
          </p:cNvSpPr>
          <p:nvPr>
            <p:ph type="body" sz="quarter" idx="3"/>
          </p:nvPr>
        </p:nvSpPr>
        <p:spPr>
          <a:xfrm>
            <a:off x="6670675" y="1220209"/>
            <a:ext cx="5183188" cy="82391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076F63-6779-0EAA-41E3-41DDCAC3144D}"/>
              </a:ext>
            </a:extLst>
          </p:cNvPr>
          <p:cNvSpPr>
            <a:spLocks noGrp="1"/>
          </p:cNvSpPr>
          <p:nvPr>
            <p:ph sz="quarter" idx="4"/>
          </p:nvPr>
        </p:nvSpPr>
        <p:spPr>
          <a:xfrm>
            <a:off x="6670675" y="2044121"/>
            <a:ext cx="5183188" cy="3457027"/>
          </a:xfrm>
        </p:spPr>
        <p:txBody>
          <a:bodyPr/>
          <a:lstStyle>
            <a:lvl1pPr>
              <a:buClr>
                <a:srgbClr val="E9A10E"/>
              </a:buClr>
              <a:defRPr sz="1600"/>
            </a:lvl1pPr>
            <a:lvl2pPr>
              <a:buClr>
                <a:srgbClr val="E9A10E"/>
              </a:buClr>
              <a:defRPr sz="1400"/>
            </a:lvl2pPr>
            <a:lvl3pPr>
              <a:buClr>
                <a:srgbClr val="E9A10E"/>
              </a:buClr>
              <a:defRPr sz="1400"/>
            </a:lvl3pPr>
            <a:lvl4pPr>
              <a:buClr>
                <a:srgbClr val="E9A10E"/>
              </a:buClr>
              <a:defRPr sz="1400"/>
            </a:lvl4pPr>
            <a:lvl5pPr>
              <a:buClr>
                <a:srgbClr val="E9A10E"/>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D17D5030-3DDC-1AD5-45CD-0F736F757987}"/>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sp>
        <p:nvSpPr>
          <p:cNvPr id="8" name="Text Placeholder 2">
            <a:extLst>
              <a:ext uri="{FF2B5EF4-FFF2-40B4-BE49-F238E27FC236}">
                <a16:creationId xmlns:a16="http://schemas.microsoft.com/office/drawing/2014/main" id="{712276F2-081F-2634-C40A-8A6DE835D00E}"/>
              </a:ext>
            </a:extLst>
          </p:cNvPr>
          <p:cNvSpPr>
            <a:spLocks noGrp="1"/>
          </p:cNvSpPr>
          <p:nvPr>
            <p:ph type="body" sz="quarter" idx="13" hasCustomPrompt="1"/>
          </p:nvPr>
        </p:nvSpPr>
        <p:spPr>
          <a:xfrm>
            <a:off x="367554" y="5596984"/>
            <a:ext cx="11486307" cy="880804"/>
          </a:xfrm>
        </p:spPr>
        <p:txBody>
          <a:bodyPr anchor="b">
            <a:normAutofit/>
          </a:bodyPr>
          <a:lstStyle>
            <a:lvl1pPr marL="0" indent="0">
              <a:spcBef>
                <a:spcPts val="0"/>
              </a:spcBef>
              <a:buNone/>
              <a:defRPr sz="750">
                <a:solidFill>
                  <a:schemeClr val="bg1">
                    <a:lumMod val="50000"/>
                  </a:schemeClr>
                </a:solidFill>
              </a:defRPr>
            </a:lvl1pPr>
          </a:lstStyle>
          <a:p>
            <a:pPr lvl="0"/>
            <a:r>
              <a:rPr lang="en-US" dirty="0"/>
              <a:t>Footnotes</a:t>
            </a:r>
          </a:p>
        </p:txBody>
      </p:sp>
      <p:sp>
        <p:nvSpPr>
          <p:cNvPr id="13" name="Rectangle">
            <a:extLst>
              <a:ext uri="{FF2B5EF4-FFF2-40B4-BE49-F238E27FC236}">
                <a16:creationId xmlns:a16="http://schemas.microsoft.com/office/drawing/2014/main" id="{1ED5F84A-3C18-D566-4171-FD68510EC2DB}"/>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grpSp>
        <p:nvGrpSpPr>
          <p:cNvPr id="10" name="Group 9">
            <a:extLst>
              <a:ext uri="{FF2B5EF4-FFF2-40B4-BE49-F238E27FC236}">
                <a16:creationId xmlns:a16="http://schemas.microsoft.com/office/drawing/2014/main" id="{CD2F7F80-4811-0B1C-D1CC-3547B00BF11B}"/>
              </a:ext>
            </a:extLst>
          </p:cNvPr>
          <p:cNvGrpSpPr/>
          <p:nvPr userDrawn="1"/>
        </p:nvGrpSpPr>
        <p:grpSpPr>
          <a:xfrm>
            <a:off x="475614" y="220134"/>
            <a:ext cx="602088" cy="663111"/>
            <a:chOff x="3598453" y="905941"/>
            <a:chExt cx="5118263" cy="5637002"/>
          </a:xfrm>
          <a:solidFill>
            <a:schemeClr val="bg1"/>
          </a:solidFill>
        </p:grpSpPr>
        <p:sp>
          <p:nvSpPr>
            <p:cNvPr id="12" name="Freeform 11">
              <a:extLst>
                <a:ext uri="{FF2B5EF4-FFF2-40B4-BE49-F238E27FC236}">
                  <a16:creationId xmlns:a16="http://schemas.microsoft.com/office/drawing/2014/main" id="{C48C8914-3D4C-3D5C-0C67-6C6FD13CD722}"/>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9D13D23D-1BD1-CA49-E4AB-605250320C27}"/>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8" name="Internal Use Only. Do Not Distribute. Not for Promotional Use.">
            <a:extLst>
              <a:ext uri="{FF2B5EF4-FFF2-40B4-BE49-F238E27FC236}">
                <a16:creationId xmlns:a16="http://schemas.microsoft.com/office/drawing/2014/main" id="{90220E8A-51F8-44CE-8A52-EFDFD585459D}"/>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3558480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1182233" y="2314005"/>
            <a:ext cx="9827533" cy="1205865"/>
          </a:xfrm>
        </p:spPr>
        <p:txBody>
          <a:bodyPr vert="horz" lIns="0" tIns="0" rIns="0" bIns="0" rtlCol="0" anchor="b" anchorCtr="0">
            <a:noAutofit/>
          </a:bodyPr>
          <a:lstStyle>
            <a:lvl1pPr algn="ctr">
              <a:spcBef>
                <a:spcPts val="0"/>
              </a:spcBef>
              <a:defRPr lang="en-US" sz="4200" b="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1182188" y="3760292"/>
            <a:ext cx="9827626" cy="539496"/>
          </a:xfrm>
        </p:spPr>
        <p:txBody>
          <a:bodyPr lIns="0" tIns="0" rIns="0" bIns="0" anchor="t" anchorCtr="0"/>
          <a:lstStyle>
            <a:lvl1pPr marL="0" indent="0" algn="ctr">
              <a:spcBef>
                <a:spcPts val="600"/>
              </a:spcBef>
              <a:buNone/>
              <a:defRPr sz="2400">
                <a:solidFill>
                  <a:schemeClr val="tx1"/>
                </a:solidFill>
                <a:latin typeface="+mn-lt"/>
              </a:defRPr>
            </a:lvl1pPr>
            <a:lvl2pPr marL="400050" indent="0">
              <a:buNone/>
              <a:defRPr/>
            </a:lvl2pPr>
            <a:lvl3pPr marL="742950" indent="0">
              <a:buNone/>
              <a:defRPr/>
            </a:lvl3pPr>
            <a:lvl4pPr marL="1095375" indent="0">
              <a:buNone/>
              <a:defRPr/>
            </a:lvl4pPr>
            <a:lvl5pPr marL="1370012" indent="0">
              <a:buNone/>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1777918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50612C98-A60D-6F19-1C10-80D24181FBD5}"/>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7" name="V">
            <a:extLst>
              <a:ext uri="{FF2B5EF4-FFF2-40B4-BE49-F238E27FC236}">
                <a16:creationId xmlns:a16="http://schemas.microsoft.com/office/drawing/2014/main" id="{804A65D6-D9E1-340C-D25E-1A96ED7B64FA}"/>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10" name="EXACT SCIENCES">
            <a:extLst>
              <a:ext uri="{FF2B5EF4-FFF2-40B4-BE49-F238E27FC236}">
                <a16:creationId xmlns:a16="http://schemas.microsoft.com/office/drawing/2014/main" id="{2D1DDDA3-BCDE-3335-9C44-56765E6DD45A}"/>
              </a:ext>
            </a:extLst>
          </p:cNvPr>
          <p:cNvSpPr txBox="1"/>
          <p:nvPr userDrawn="1"/>
        </p:nvSpPr>
        <p:spPr>
          <a:xfrm>
            <a:off x="164635" y="6630877"/>
            <a:ext cx="1224048" cy="17440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12" name="Text Placeholder 18">
            <a:extLst>
              <a:ext uri="{FF2B5EF4-FFF2-40B4-BE49-F238E27FC236}">
                <a16:creationId xmlns:a16="http://schemas.microsoft.com/office/drawing/2014/main" id="{B92BBDCB-F6BF-A1F9-3C67-A772CAE4BAE7}"/>
              </a:ext>
            </a:extLst>
          </p:cNvPr>
          <p:cNvSpPr>
            <a:spLocks noGrp="1"/>
          </p:cNvSpPr>
          <p:nvPr>
            <p:ph type="body" sz="quarter" idx="10"/>
          </p:nvPr>
        </p:nvSpPr>
        <p:spPr>
          <a:xfrm>
            <a:off x="1389063" y="380212"/>
            <a:ext cx="10464800" cy="615692"/>
          </a:xfrm>
        </p:spPr>
        <p:txBody>
          <a:bodyPr>
            <a:noAutofit/>
          </a:bodyPr>
          <a:lstStyle>
            <a:lvl1pPr marL="0" indent="0">
              <a:buNone/>
              <a:defRPr sz="2400" b="1">
                <a:latin typeface="Arial" panose="020B0604020202020204" pitchFamily="34" charset="0"/>
                <a:cs typeface="Arial" panose="020B0604020202020204" pitchFamily="34" charset="0"/>
              </a:defRPr>
            </a:lvl1pPr>
            <a:lvl2pPr>
              <a:defRPr sz="3800" b="1">
                <a:latin typeface="Arial" panose="020B0604020202020204" pitchFamily="34" charset="0"/>
                <a:cs typeface="Arial" panose="020B0604020202020204" pitchFamily="34" charset="0"/>
              </a:defRPr>
            </a:lvl2pPr>
            <a:lvl3pPr>
              <a:defRPr sz="3800" b="1">
                <a:latin typeface="Arial" panose="020B0604020202020204" pitchFamily="34" charset="0"/>
                <a:cs typeface="Arial" panose="020B0604020202020204" pitchFamily="34" charset="0"/>
              </a:defRPr>
            </a:lvl3pPr>
            <a:lvl4pPr>
              <a:defRPr sz="3800" b="1">
                <a:latin typeface="Arial" panose="020B0604020202020204" pitchFamily="34" charset="0"/>
                <a:cs typeface="Arial" panose="020B0604020202020204" pitchFamily="34" charset="0"/>
              </a:defRPr>
            </a:lvl4pPr>
            <a:lvl5pPr>
              <a:defRPr sz="3800" b="1">
                <a:latin typeface="Arial" panose="020B0604020202020204" pitchFamily="34" charset="0"/>
                <a:cs typeface="Arial" panose="020B0604020202020204" pitchFamily="34" charset="0"/>
              </a:defRPr>
            </a:lvl5pPr>
          </a:lstStyle>
          <a:p>
            <a:pPr lvl="0"/>
            <a:r>
              <a:rPr lang="en-US"/>
              <a:t>Click to edit Master text styles</a:t>
            </a:r>
          </a:p>
        </p:txBody>
      </p:sp>
      <p:sp>
        <p:nvSpPr>
          <p:cNvPr id="3" name="Slide Number Placeholder 5">
            <a:extLst>
              <a:ext uri="{FF2B5EF4-FFF2-40B4-BE49-F238E27FC236}">
                <a16:creationId xmlns:a16="http://schemas.microsoft.com/office/drawing/2014/main" id="{D1C3232B-E879-E53F-5888-48DA1BECAE2C}"/>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sp>
        <p:nvSpPr>
          <p:cNvPr id="4" name="Text Placeholder 2">
            <a:extLst>
              <a:ext uri="{FF2B5EF4-FFF2-40B4-BE49-F238E27FC236}">
                <a16:creationId xmlns:a16="http://schemas.microsoft.com/office/drawing/2014/main" id="{F74B706F-3B44-6B9E-DBC7-A7DFB94D344F}"/>
              </a:ext>
            </a:extLst>
          </p:cNvPr>
          <p:cNvSpPr>
            <a:spLocks noGrp="1"/>
          </p:cNvSpPr>
          <p:nvPr>
            <p:ph type="body" sz="quarter" idx="13" hasCustomPrompt="1"/>
          </p:nvPr>
        </p:nvSpPr>
        <p:spPr>
          <a:xfrm>
            <a:off x="367554" y="5596984"/>
            <a:ext cx="11486307" cy="880804"/>
          </a:xfrm>
        </p:spPr>
        <p:txBody>
          <a:bodyPr anchor="b">
            <a:normAutofit/>
          </a:bodyPr>
          <a:lstStyle>
            <a:lvl1pPr marL="0" indent="0">
              <a:spcBef>
                <a:spcPts val="0"/>
              </a:spcBef>
              <a:buNone/>
              <a:defRPr sz="750">
                <a:solidFill>
                  <a:schemeClr val="bg1">
                    <a:lumMod val="50000"/>
                  </a:schemeClr>
                </a:solidFill>
              </a:defRPr>
            </a:lvl1pPr>
          </a:lstStyle>
          <a:p>
            <a:pPr lvl="0"/>
            <a:r>
              <a:rPr lang="en-US" dirty="0"/>
              <a:t>Footnotes</a:t>
            </a:r>
          </a:p>
        </p:txBody>
      </p:sp>
      <p:sp>
        <p:nvSpPr>
          <p:cNvPr id="9" name="Rectangle">
            <a:extLst>
              <a:ext uri="{FF2B5EF4-FFF2-40B4-BE49-F238E27FC236}">
                <a16:creationId xmlns:a16="http://schemas.microsoft.com/office/drawing/2014/main" id="{A6D46FC6-9D76-04F6-1885-0D790B5867CF}"/>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grpSp>
        <p:nvGrpSpPr>
          <p:cNvPr id="6" name="Group 5">
            <a:extLst>
              <a:ext uri="{FF2B5EF4-FFF2-40B4-BE49-F238E27FC236}">
                <a16:creationId xmlns:a16="http://schemas.microsoft.com/office/drawing/2014/main" id="{8C3CECC1-98A5-0485-BAE4-25AEEDBD99F0}"/>
              </a:ext>
            </a:extLst>
          </p:cNvPr>
          <p:cNvGrpSpPr/>
          <p:nvPr userDrawn="1"/>
        </p:nvGrpSpPr>
        <p:grpSpPr>
          <a:xfrm>
            <a:off x="475614" y="220134"/>
            <a:ext cx="602088" cy="663111"/>
            <a:chOff x="3598453" y="905941"/>
            <a:chExt cx="5118263" cy="5637002"/>
          </a:xfrm>
          <a:solidFill>
            <a:schemeClr val="bg1"/>
          </a:solidFill>
        </p:grpSpPr>
        <p:sp>
          <p:nvSpPr>
            <p:cNvPr id="8" name="Freeform 7">
              <a:extLst>
                <a:ext uri="{FF2B5EF4-FFF2-40B4-BE49-F238E27FC236}">
                  <a16:creationId xmlns:a16="http://schemas.microsoft.com/office/drawing/2014/main" id="{E7017DCE-EF09-DEE5-0583-2FAFAE59E33D}"/>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FA155CCF-A280-4000-1CAB-B80B6AAB7AA7}"/>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4" name="Internal Use Only. Do Not Distribute. Not for Promotional Use.">
            <a:extLst>
              <a:ext uri="{FF2B5EF4-FFF2-40B4-BE49-F238E27FC236}">
                <a16:creationId xmlns:a16="http://schemas.microsoft.com/office/drawing/2014/main" id="{41FD5E67-4095-447C-A813-3BDACC5199F2}"/>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34070739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a:extLst>
              <a:ext uri="{FF2B5EF4-FFF2-40B4-BE49-F238E27FC236}">
                <a16:creationId xmlns:a16="http://schemas.microsoft.com/office/drawing/2014/main" id="{855AF2D2-5544-023A-30F2-C5ED31538B9B}"/>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11" name="V">
            <a:extLst>
              <a:ext uri="{FF2B5EF4-FFF2-40B4-BE49-F238E27FC236}">
                <a16:creationId xmlns:a16="http://schemas.microsoft.com/office/drawing/2014/main" id="{27D32B00-0086-C6ED-4EEE-A84CF7EF3DCE}"/>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14" name="EXACT SCIENCES">
            <a:extLst>
              <a:ext uri="{FF2B5EF4-FFF2-40B4-BE49-F238E27FC236}">
                <a16:creationId xmlns:a16="http://schemas.microsoft.com/office/drawing/2014/main" id="{44A0DA26-2656-50A6-1111-1AB47A9108A9}"/>
              </a:ext>
            </a:extLst>
          </p:cNvPr>
          <p:cNvSpPr txBox="1"/>
          <p:nvPr userDrawn="1"/>
        </p:nvSpPr>
        <p:spPr>
          <a:xfrm>
            <a:off x="164635" y="6630877"/>
            <a:ext cx="1224048" cy="174407"/>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2" name="Slide Number Placeholder 5">
            <a:extLst>
              <a:ext uri="{FF2B5EF4-FFF2-40B4-BE49-F238E27FC236}">
                <a16:creationId xmlns:a16="http://schemas.microsoft.com/office/drawing/2014/main" id="{C963E2B1-7DF7-772D-18AF-DD428AA6EDE5}"/>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sp>
        <p:nvSpPr>
          <p:cNvPr id="5" name="Rectangle">
            <a:extLst>
              <a:ext uri="{FF2B5EF4-FFF2-40B4-BE49-F238E27FC236}">
                <a16:creationId xmlns:a16="http://schemas.microsoft.com/office/drawing/2014/main" id="{8EE3E261-FEB2-0335-2DE4-0BE450C26F2F}"/>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grpSp>
        <p:nvGrpSpPr>
          <p:cNvPr id="7" name="Group 6">
            <a:extLst>
              <a:ext uri="{FF2B5EF4-FFF2-40B4-BE49-F238E27FC236}">
                <a16:creationId xmlns:a16="http://schemas.microsoft.com/office/drawing/2014/main" id="{70A58F4E-0E4E-60B9-6E57-0812741EFCD4}"/>
              </a:ext>
            </a:extLst>
          </p:cNvPr>
          <p:cNvGrpSpPr/>
          <p:nvPr userDrawn="1"/>
        </p:nvGrpSpPr>
        <p:grpSpPr>
          <a:xfrm>
            <a:off x="475614" y="220134"/>
            <a:ext cx="602088" cy="663111"/>
            <a:chOff x="3598453" y="905941"/>
            <a:chExt cx="5118263" cy="5637002"/>
          </a:xfrm>
          <a:solidFill>
            <a:schemeClr val="bg1"/>
          </a:solidFill>
        </p:grpSpPr>
        <p:sp>
          <p:nvSpPr>
            <p:cNvPr id="8" name="Freeform 7">
              <a:extLst>
                <a:ext uri="{FF2B5EF4-FFF2-40B4-BE49-F238E27FC236}">
                  <a16:creationId xmlns:a16="http://schemas.microsoft.com/office/drawing/2014/main" id="{99E57016-7B56-2EEC-1109-2E251318B60B}"/>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93D6BE4-0B4C-56FE-0752-CF5BCBE5E0DC}"/>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2" name="Internal Use Only. Do Not Distribute. Not for Promotional Use.">
            <a:extLst>
              <a:ext uri="{FF2B5EF4-FFF2-40B4-BE49-F238E27FC236}">
                <a16:creationId xmlns:a16="http://schemas.microsoft.com/office/drawing/2014/main" id="{AABE1D65-50FB-42F4-A807-D6732C0A19B7}"/>
              </a:ext>
            </a:extLst>
          </p:cNvPr>
          <p:cNvSpPr txBox="1"/>
          <p:nvPr userDrawn="1"/>
        </p:nvSpPr>
        <p:spPr>
          <a:xfrm>
            <a:off x="9746111" y="6634724"/>
            <a:ext cx="1912383" cy="16671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1421549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9CD12B84-5D18-B4F3-6D41-8D2A70280FA0}"/>
              </a:ext>
            </a:extLst>
          </p:cNvPr>
          <p:cNvSpPr/>
          <p:nvPr userDrawn="1"/>
        </p:nvSpPr>
        <p:spPr>
          <a:xfrm>
            <a:off x="0" y="0"/>
            <a:ext cx="1227849" cy="6902450"/>
          </a:xfrm>
          <a:prstGeom prst="rect">
            <a:avLst/>
          </a:prstGeom>
          <a:solidFill>
            <a:schemeClr val="tx1"/>
          </a:solidFill>
          <a:ln w="3175">
            <a:miter lim="400000"/>
          </a:ln>
        </p:spPr>
        <p:txBody>
          <a:bodyPr lIns="25400" tIns="25400" rIns="25400" bIns="25400" anchor="ctr"/>
          <a:lstStyle/>
          <a:p>
            <a:pPr defTabSz="412739">
              <a:defRPr sz="1200">
                <a:solidFill>
                  <a:srgbClr val="FFFFFF"/>
                </a:solidFill>
                <a:latin typeface="Helvetica Neue Medium"/>
                <a:ea typeface="Helvetica Neue Medium"/>
                <a:cs typeface="Helvetica Neue Medium"/>
                <a:sym typeface="Helvetica Neue Medium"/>
              </a:defRPr>
            </a:pPr>
            <a:endParaRPr sz="1600"/>
          </a:p>
        </p:txBody>
      </p:sp>
      <p:sp>
        <p:nvSpPr>
          <p:cNvPr id="8" name="V">
            <a:extLst>
              <a:ext uri="{FF2B5EF4-FFF2-40B4-BE49-F238E27FC236}">
                <a16:creationId xmlns:a16="http://schemas.microsoft.com/office/drawing/2014/main" id="{C34D1A8E-FFC9-D4C8-28D0-5BF232C4B0FD}"/>
              </a:ext>
            </a:extLst>
          </p:cNvPr>
          <p:cNvSpPr/>
          <p:nvPr userDrawn="1"/>
        </p:nvSpPr>
        <p:spPr>
          <a:xfrm>
            <a:off x="187971" y="107479"/>
            <a:ext cx="11855450" cy="6440777"/>
          </a:xfrm>
          <a:prstGeom prst="rect">
            <a:avLst/>
          </a:prstGeom>
          <a:solidFill>
            <a:srgbClr val="FFFFFF"/>
          </a:solidFill>
          <a:ln w="12700">
            <a:solidFill>
              <a:schemeClr val="tx1"/>
            </a:solidFill>
            <a:miter lim="400000"/>
          </a:ln>
          <a:effectLst>
            <a:outerShdw blurRad="38100" dist="12700" dir="5400000" rotWithShape="0">
              <a:srgbClr val="000000">
                <a:alpha val="40080"/>
              </a:srgbClr>
            </a:outerShdw>
          </a:effectLst>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25400" tIns="25400" rIns="25400" bIns="25400" anchor="ctr"/>
          <a:lstStyle>
            <a:lvl1pPr defTabSz="309562">
              <a:defRPr sz="1200">
                <a:solidFill>
                  <a:srgbClr val="FFFFFF"/>
                </a:solidFill>
                <a:latin typeface="Helvetica Neue Medium"/>
                <a:ea typeface="Helvetica Neue Medium"/>
                <a:cs typeface="Helvetica Neue Medium"/>
                <a:sym typeface="Helvetica Neue Medium"/>
              </a:defRPr>
            </a:lvl1pPr>
          </a:lstStyle>
          <a:p>
            <a:r>
              <a:rPr sz="1600"/>
              <a:t>V</a:t>
            </a:r>
          </a:p>
        </p:txBody>
      </p:sp>
      <p:sp>
        <p:nvSpPr>
          <p:cNvPr id="11" name="EXACT SCIENCES">
            <a:extLst>
              <a:ext uri="{FF2B5EF4-FFF2-40B4-BE49-F238E27FC236}">
                <a16:creationId xmlns:a16="http://schemas.microsoft.com/office/drawing/2014/main" id="{55D9DE72-6985-F53F-F668-4F37357E5935}"/>
              </a:ext>
            </a:extLst>
          </p:cNvPr>
          <p:cNvSpPr txBox="1"/>
          <p:nvPr userDrawn="1"/>
        </p:nvSpPr>
        <p:spPr>
          <a:xfrm>
            <a:off x="164635" y="6630877"/>
            <a:ext cx="1224048" cy="174407"/>
          </a:xfrm>
          <a:prstGeom prst="rect">
            <a:avLst/>
          </a:prstGeom>
          <a:ln w="3175">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25400" tIns="25400" rIns="25400" bIns="25400" anchor="ctr">
            <a:spAutoFit/>
          </a:bodyPr>
          <a:lstStyle>
            <a:lvl1pPr algn="l" defTabSz="171450">
              <a:defRPr sz="600" b="1">
                <a:solidFill>
                  <a:srgbClr val="FFFFFF"/>
                </a:solidFill>
                <a:latin typeface="Arial"/>
                <a:ea typeface="Arial"/>
                <a:cs typeface="Arial"/>
                <a:sym typeface="Arial"/>
              </a:defRPr>
            </a:lvl1pPr>
          </a:lstStyle>
          <a:p>
            <a:r>
              <a:rPr sz="800"/>
              <a:t>EXACT SCIENCES</a:t>
            </a:r>
          </a:p>
        </p:txBody>
      </p:sp>
      <p:sp>
        <p:nvSpPr>
          <p:cNvPr id="20" name="Text Placeholder 18">
            <a:extLst>
              <a:ext uri="{FF2B5EF4-FFF2-40B4-BE49-F238E27FC236}">
                <a16:creationId xmlns:a16="http://schemas.microsoft.com/office/drawing/2014/main" id="{52072C15-18F3-A68A-48C2-55FC0521EB5A}"/>
              </a:ext>
            </a:extLst>
          </p:cNvPr>
          <p:cNvSpPr>
            <a:spLocks noGrp="1"/>
          </p:cNvSpPr>
          <p:nvPr>
            <p:ph type="body" sz="quarter" idx="10"/>
          </p:nvPr>
        </p:nvSpPr>
        <p:spPr>
          <a:xfrm>
            <a:off x="1403235" y="380212"/>
            <a:ext cx="10464800" cy="745230"/>
          </a:xfrm>
        </p:spPr>
        <p:txBody>
          <a:bodyPr>
            <a:noAutofit/>
          </a:bodyPr>
          <a:lstStyle>
            <a:lvl1pPr marL="0" indent="0">
              <a:buNone/>
              <a:defRPr sz="2400" b="1">
                <a:latin typeface="Arial" panose="020B0604020202020204" pitchFamily="34" charset="0"/>
                <a:cs typeface="Arial" panose="020B0604020202020204" pitchFamily="34" charset="0"/>
              </a:defRPr>
            </a:lvl1pPr>
            <a:lvl2pPr>
              <a:defRPr sz="3800" b="1">
                <a:latin typeface="Arial" panose="020B0604020202020204" pitchFamily="34" charset="0"/>
                <a:cs typeface="Arial" panose="020B0604020202020204" pitchFamily="34" charset="0"/>
              </a:defRPr>
            </a:lvl2pPr>
            <a:lvl3pPr>
              <a:defRPr sz="3800" b="1">
                <a:latin typeface="Arial" panose="020B0604020202020204" pitchFamily="34" charset="0"/>
                <a:cs typeface="Arial" panose="020B0604020202020204" pitchFamily="34" charset="0"/>
              </a:defRPr>
            </a:lvl3pPr>
            <a:lvl4pPr>
              <a:defRPr sz="3800" b="1">
                <a:latin typeface="Arial" panose="020B0604020202020204" pitchFamily="34" charset="0"/>
                <a:cs typeface="Arial" panose="020B0604020202020204" pitchFamily="34" charset="0"/>
              </a:defRPr>
            </a:lvl4pPr>
            <a:lvl5pPr>
              <a:defRPr sz="3800" b="1">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25" name="Content Placeholder 22">
            <a:extLst>
              <a:ext uri="{FF2B5EF4-FFF2-40B4-BE49-F238E27FC236}">
                <a16:creationId xmlns:a16="http://schemas.microsoft.com/office/drawing/2014/main" id="{2D7F3429-5A70-25AE-0E51-311229C56F0C}"/>
              </a:ext>
            </a:extLst>
          </p:cNvPr>
          <p:cNvSpPr>
            <a:spLocks noGrp="1"/>
          </p:cNvSpPr>
          <p:nvPr>
            <p:ph sz="quarter" idx="11"/>
          </p:nvPr>
        </p:nvSpPr>
        <p:spPr>
          <a:xfrm>
            <a:off x="367558" y="1266825"/>
            <a:ext cx="11486305" cy="4105275"/>
          </a:xfrm>
        </p:spPr>
        <p:txBody>
          <a:bodyPr/>
          <a:lstStyle>
            <a:lvl1pPr marL="0" indent="0">
              <a:buNone/>
              <a:defRPr sz="1800" b="1">
                <a:solidFill>
                  <a:srgbClr val="E9A10E"/>
                </a:solidFill>
                <a:latin typeface="Arial" panose="020B0604020202020204" pitchFamily="34" charset="0"/>
                <a:cs typeface="Arial" panose="020B0604020202020204" pitchFamily="34" charset="0"/>
              </a:defRPr>
            </a:lvl1pPr>
            <a:lvl2pPr marL="457200" indent="0">
              <a:buNone/>
              <a:defRPr sz="1400">
                <a:solidFill>
                  <a:schemeClr val="tx1"/>
                </a:solidFill>
                <a:latin typeface="Arial" panose="020B0604020202020204" pitchFamily="34" charset="0"/>
                <a:cs typeface="Arial" panose="020B0604020202020204" pitchFamily="34" charset="0"/>
              </a:defRPr>
            </a:lvl2pPr>
            <a:lvl3pPr marL="914400" indent="0">
              <a:buNone/>
              <a:defRPr sz="1400">
                <a:solidFill>
                  <a:schemeClr val="tx1"/>
                </a:solidFill>
                <a:latin typeface="Arial" panose="020B0604020202020204" pitchFamily="34" charset="0"/>
                <a:cs typeface="Arial" panose="020B0604020202020204" pitchFamily="34" charset="0"/>
              </a:defRPr>
            </a:lvl3pPr>
            <a:lvl4pPr marL="1371600" indent="0">
              <a:buNone/>
              <a:defRPr sz="1200">
                <a:solidFill>
                  <a:schemeClr val="tx1"/>
                </a:solidFill>
                <a:latin typeface="Arial" panose="020B0604020202020204" pitchFamily="34" charset="0"/>
                <a:cs typeface="Arial" panose="020B0604020202020204" pitchFamily="34" charset="0"/>
              </a:defRPr>
            </a:lvl4pPr>
            <a:lvl5pPr marL="1828800" indent="0">
              <a:buNone/>
              <a:defRPr sz="12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 Placeholder 2">
            <a:extLst>
              <a:ext uri="{FF2B5EF4-FFF2-40B4-BE49-F238E27FC236}">
                <a16:creationId xmlns:a16="http://schemas.microsoft.com/office/drawing/2014/main" id="{22D5C379-C07E-E4F8-5BAE-F1F5E0CDE2E4}"/>
              </a:ext>
            </a:extLst>
          </p:cNvPr>
          <p:cNvSpPr>
            <a:spLocks noGrp="1"/>
          </p:cNvSpPr>
          <p:nvPr>
            <p:ph type="body" sz="quarter" idx="13" hasCustomPrompt="1"/>
          </p:nvPr>
        </p:nvSpPr>
        <p:spPr>
          <a:xfrm>
            <a:off x="367554" y="5596984"/>
            <a:ext cx="11486307" cy="880804"/>
          </a:xfrm>
        </p:spPr>
        <p:txBody>
          <a:bodyPr anchor="b">
            <a:normAutofit/>
          </a:bodyPr>
          <a:lstStyle>
            <a:lvl1pPr marL="0" indent="0">
              <a:spcBef>
                <a:spcPts val="0"/>
              </a:spcBef>
              <a:buNone/>
              <a:defRPr sz="750">
                <a:solidFill>
                  <a:srgbClr val="898989"/>
                </a:solidFill>
              </a:defRPr>
            </a:lvl1pPr>
          </a:lstStyle>
          <a:p>
            <a:pPr lvl="0"/>
            <a:r>
              <a:rPr lang="en-US"/>
              <a:t>Footnotes</a:t>
            </a:r>
          </a:p>
        </p:txBody>
      </p:sp>
      <p:sp>
        <p:nvSpPr>
          <p:cNvPr id="3" name="Slide Number Placeholder 5">
            <a:extLst>
              <a:ext uri="{FF2B5EF4-FFF2-40B4-BE49-F238E27FC236}">
                <a16:creationId xmlns:a16="http://schemas.microsoft.com/office/drawing/2014/main" id="{3DE90368-18F3-83B3-B7D9-D30C2A2B0B00}"/>
              </a:ext>
            </a:extLst>
          </p:cNvPr>
          <p:cNvSpPr txBox="1">
            <a:spLocks/>
          </p:cNvSpPr>
          <p:nvPr userDrawn="1"/>
        </p:nvSpPr>
        <p:spPr>
          <a:xfrm>
            <a:off x="11224647" y="6548256"/>
            <a:ext cx="629214" cy="262625"/>
          </a:xfrm>
          <a:prstGeom prst="rect">
            <a:avLst/>
          </a:prstGeom>
        </p:spPr>
        <p:txBody>
          <a:bodyPr vert="horz" lIns="91440" tIns="45720" rIns="0" bIns="45720" rtlCol="0" anchor="b"/>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62F9097-CA13-B64C-BE68-22D50EADD0BB}" type="slidenum">
              <a:rPr lang="en-US" smtClean="0"/>
              <a:pPr/>
              <a:t>‹#›</a:t>
            </a:fld>
            <a:endParaRPr lang="en-US"/>
          </a:p>
        </p:txBody>
      </p:sp>
      <p:sp>
        <p:nvSpPr>
          <p:cNvPr id="6" name="Rectangle">
            <a:extLst>
              <a:ext uri="{FF2B5EF4-FFF2-40B4-BE49-F238E27FC236}">
                <a16:creationId xmlns:a16="http://schemas.microsoft.com/office/drawing/2014/main" id="{4FE6C40E-C1F0-5EA8-3810-EE216FAFA4AB}"/>
              </a:ext>
            </a:extLst>
          </p:cNvPr>
          <p:cNvSpPr/>
          <p:nvPr userDrawn="1"/>
        </p:nvSpPr>
        <p:spPr>
          <a:xfrm>
            <a:off x="337818" y="107479"/>
            <a:ext cx="890031" cy="888425"/>
          </a:xfrm>
          <a:prstGeom prst="rect">
            <a:avLst/>
          </a:prstGeom>
          <a:solidFill>
            <a:schemeClr val="tx1"/>
          </a:solidFill>
          <a:ln w="3175">
            <a:noFill/>
            <a:miter lim="400000"/>
          </a:ln>
        </p:spPr>
        <p:txBody>
          <a:bodyPr lIns="25400" tIns="25400" rIns="25400" bIns="25400" anchor="ctr"/>
          <a:lstStyle/>
          <a:p>
            <a:pPr algn="ctr" defTabSz="412739">
              <a:defRPr sz="1200">
                <a:solidFill>
                  <a:srgbClr val="FFFFFF"/>
                </a:solidFill>
                <a:latin typeface="Helvetica Neue Medium"/>
                <a:ea typeface="Helvetica Neue Medium"/>
                <a:cs typeface="Helvetica Neue Medium"/>
                <a:sym typeface="Helvetica Neue Medium"/>
              </a:defRPr>
            </a:pPr>
            <a:endParaRPr sz="4267">
              <a:solidFill>
                <a:srgbClr val="006774"/>
              </a:solidFill>
              <a:latin typeface="+mj-lt"/>
            </a:endParaRPr>
          </a:p>
        </p:txBody>
      </p:sp>
      <p:grpSp>
        <p:nvGrpSpPr>
          <p:cNvPr id="7" name="Group 6">
            <a:extLst>
              <a:ext uri="{FF2B5EF4-FFF2-40B4-BE49-F238E27FC236}">
                <a16:creationId xmlns:a16="http://schemas.microsoft.com/office/drawing/2014/main" id="{DA371E53-D3CF-CA11-1736-13A3535CB7E2}"/>
              </a:ext>
            </a:extLst>
          </p:cNvPr>
          <p:cNvGrpSpPr/>
          <p:nvPr userDrawn="1"/>
        </p:nvGrpSpPr>
        <p:grpSpPr>
          <a:xfrm>
            <a:off x="475614" y="220134"/>
            <a:ext cx="602088" cy="663111"/>
            <a:chOff x="3598453" y="905941"/>
            <a:chExt cx="5118263" cy="5637002"/>
          </a:xfrm>
          <a:solidFill>
            <a:schemeClr val="bg1"/>
          </a:solidFill>
        </p:grpSpPr>
        <p:sp>
          <p:nvSpPr>
            <p:cNvPr id="9" name="Freeform 8">
              <a:extLst>
                <a:ext uri="{FF2B5EF4-FFF2-40B4-BE49-F238E27FC236}">
                  <a16:creationId xmlns:a16="http://schemas.microsoft.com/office/drawing/2014/main" id="{96A422BA-EDF1-0D13-98CC-A685B433AEB7}"/>
                </a:ext>
              </a:extLst>
            </p:cNvPr>
            <p:cNvSpPr/>
            <p:nvPr/>
          </p:nvSpPr>
          <p:spPr>
            <a:xfrm>
              <a:off x="3598453" y="905941"/>
              <a:ext cx="4628875" cy="4719538"/>
            </a:xfrm>
            <a:custGeom>
              <a:avLst/>
              <a:gdLst>
                <a:gd name="connsiteX0" fmla="*/ 2613584 w 4628875"/>
                <a:gd name="connsiteY0" fmla="*/ 3131363 h 4719538"/>
                <a:gd name="connsiteX1" fmla="*/ 2613310 w 4628875"/>
                <a:gd name="connsiteY1" fmla="*/ 3131637 h 4719538"/>
                <a:gd name="connsiteX2" fmla="*/ 2581900 w 4628875"/>
                <a:gd name="connsiteY2" fmla="*/ 3164693 h 4719538"/>
                <a:gd name="connsiteX3" fmla="*/ 2613310 w 4628875"/>
                <a:gd name="connsiteY3" fmla="*/ 3131637 h 4719538"/>
                <a:gd name="connsiteX4" fmla="*/ 2613584 w 4628875"/>
                <a:gd name="connsiteY4" fmla="*/ 3131363 h 4719538"/>
                <a:gd name="connsiteX5" fmla="*/ 2329663 w 4628875"/>
                <a:gd name="connsiteY5" fmla="*/ 3738433 h 4719538"/>
                <a:gd name="connsiteX6" fmla="*/ 2329114 w 4628875"/>
                <a:gd name="connsiteY6" fmla="*/ 3744880 h 4719538"/>
                <a:gd name="connsiteX7" fmla="*/ 2329663 w 4628875"/>
                <a:gd name="connsiteY7" fmla="*/ 3738433 h 4719538"/>
                <a:gd name="connsiteX8" fmla="*/ 2334052 w 4628875"/>
                <a:gd name="connsiteY8" fmla="*/ 3698794 h 4719538"/>
                <a:gd name="connsiteX9" fmla="*/ 2334600 w 4628875"/>
                <a:gd name="connsiteY9" fmla="*/ 3694405 h 4719538"/>
                <a:gd name="connsiteX10" fmla="*/ 2334052 w 4628875"/>
                <a:gd name="connsiteY10" fmla="*/ 3698794 h 4719538"/>
                <a:gd name="connsiteX11" fmla="*/ 2553234 w 4628875"/>
                <a:gd name="connsiteY11" fmla="*/ 3197611 h 4719538"/>
                <a:gd name="connsiteX12" fmla="*/ 2561052 w 4628875"/>
                <a:gd name="connsiteY12" fmla="*/ 3188559 h 4719538"/>
                <a:gd name="connsiteX13" fmla="*/ 2553234 w 4628875"/>
                <a:gd name="connsiteY13" fmla="*/ 3197611 h 4719538"/>
                <a:gd name="connsiteX14" fmla="*/ 1976201 w 4628875"/>
                <a:gd name="connsiteY14" fmla="*/ 3830742 h 4719538"/>
                <a:gd name="connsiteX15" fmla="*/ 1976064 w 4628875"/>
                <a:gd name="connsiteY15" fmla="*/ 3826490 h 4719538"/>
                <a:gd name="connsiteX16" fmla="*/ 1993895 w 4628875"/>
                <a:gd name="connsiteY16" fmla="*/ 3609091 h 4719538"/>
                <a:gd name="connsiteX17" fmla="*/ 1057092 w 4628875"/>
                <a:gd name="connsiteY17" fmla="*/ 3609091 h 4719538"/>
                <a:gd name="connsiteX18" fmla="*/ 626410 w 4628875"/>
                <a:gd name="connsiteY18" fmla="*/ 3178409 h 4719538"/>
                <a:gd name="connsiteX19" fmla="*/ 1057092 w 4628875"/>
                <a:gd name="connsiteY19" fmla="*/ 2747726 h 4719538"/>
                <a:gd name="connsiteX20" fmla="*/ 2526624 w 4628875"/>
                <a:gd name="connsiteY20" fmla="*/ 2747726 h 4719538"/>
                <a:gd name="connsiteX21" fmla="*/ 2853888 w 4628875"/>
                <a:gd name="connsiteY21" fmla="*/ 2573670 h 4719538"/>
                <a:gd name="connsiteX22" fmla="*/ 604601 w 4628875"/>
                <a:gd name="connsiteY22" fmla="*/ 2573670 h 4719538"/>
                <a:gd name="connsiteX23" fmla="*/ 173919 w 4628875"/>
                <a:gd name="connsiteY23" fmla="*/ 2142988 h 4719538"/>
                <a:gd name="connsiteX24" fmla="*/ 604601 w 4628875"/>
                <a:gd name="connsiteY24" fmla="*/ 1712306 h 4719538"/>
                <a:gd name="connsiteX25" fmla="*/ 3415010 w 4628875"/>
                <a:gd name="connsiteY25" fmla="*/ 1712306 h 4719538"/>
                <a:gd name="connsiteX26" fmla="*/ 3501969 w 4628875"/>
                <a:gd name="connsiteY26" fmla="*/ 1625346 h 4719538"/>
                <a:gd name="connsiteX27" fmla="*/ 3415147 w 4628875"/>
                <a:gd name="connsiteY27" fmla="*/ 1538249 h 4719538"/>
                <a:gd name="connsiteX28" fmla="*/ 1370366 w 4628875"/>
                <a:gd name="connsiteY28" fmla="*/ 1538249 h 4719538"/>
                <a:gd name="connsiteX29" fmla="*/ 939683 w 4628875"/>
                <a:gd name="connsiteY29" fmla="*/ 1107567 h 4719538"/>
                <a:gd name="connsiteX30" fmla="*/ 1370366 w 4628875"/>
                <a:gd name="connsiteY30" fmla="*/ 676885 h 4719538"/>
                <a:gd name="connsiteX31" fmla="*/ 2442271 w 4628875"/>
                <a:gd name="connsiteY31" fmla="*/ 676885 h 4719538"/>
                <a:gd name="connsiteX32" fmla="*/ 2927680 w 4628875"/>
                <a:gd name="connsiteY32" fmla="*/ 197099 h 4719538"/>
                <a:gd name="connsiteX33" fmla="*/ 2929463 w 4628875"/>
                <a:gd name="connsiteY33" fmla="*/ 88468 h 4719538"/>
                <a:gd name="connsiteX34" fmla="*/ 2843876 w 4628875"/>
                <a:gd name="connsiteY34" fmla="*/ 0 h 4719538"/>
                <a:gd name="connsiteX35" fmla="*/ 2842367 w 4628875"/>
                <a:gd name="connsiteY35" fmla="*/ 0 h 4719538"/>
                <a:gd name="connsiteX36" fmla="*/ 2755407 w 4628875"/>
                <a:gd name="connsiteY36" fmla="*/ 85588 h 4719538"/>
                <a:gd name="connsiteX37" fmla="*/ 2442134 w 4628875"/>
                <a:gd name="connsiteY37" fmla="*/ 502966 h 4719538"/>
                <a:gd name="connsiteX38" fmla="*/ 1370228 w 4628875"/>
                <a:gd name="connsiteY38" fmla="*/ 502966 h 4719538"/>
                <a:gd name="connsiteX39" fmla="*/ 765490 w 4628875"/>
                <a:gd name="connsiteY39" fmla="*/ 1107704 h 4719538"/>
                <a:gd name="connsiteX40" fmla="*/ 946404 w 4628875"/>
                <a:gd name="connsiteY40" fmla="*/ 1538387 h 4719538"/>
                <a:gd name="connsiteX41" fmla="*/ 604739 w 4628875"/>
                <a:gd name="connsiteY41" fmla="*/ 1538387 h 4719538"/>
                <a:gd name="connsiteX42" fmla="*/ 0 w 4628875"/>
                <a:gd name="connsiteY42" fmla="*/ 2143125 h 4719538"/>
                <a:gd name="connsiteX43" fmla="*/ 604739 w 4628875"/>
                <a:gd name="connsiteY43" fmla="*/ 2747863 h 4719538"/>
                <a:gd name="connsiteX44" fmla="*/ 633405 w 4628875"/>
                <a:gd name="connsiteY44" fmla="*/ 2747863 h 4719538"/>
                <a:gd name="connsiteX45" fmla="*/ 452491 w 4628875"/>
                <a:gd name="connsiteY45" fmla="*/ 3178546 h 4719538"/>
                <a:gd name="connsiteX46" fmla="*/ 1057229 w 4628875"/>
                <a:gd name="connsiteY46" fmla="*/ 3783284 h 4719538"/>
                <a:gd name="connsiteX47" fmla="*/ 1658127 w 4628875"/>
                <a:gd name="connsiteY47" fmla="*/ 3783284 h 4719538"/>
                <a:gd name="connsiteX48" fmla="*/ 1549359 w 4628875"/>
                <a:gd name="connsiteY48" fmla="*/ 3872301 h 4719538"/>
                <a:gd name="connsiteX49" fmla="*/ 1335801 w 4628875"/>
                <a:gd name="connsiteY49" fmla="*/ 4617492 h 4719538"/>
                <a:gd name="connsiteX50" fmla="*/ 1422761 w 4628875"/>
                <a:gd name="connsiteY50" fmla="*/ 4704451 h 4719538"/>
                <a:gd name="connsiteX51" fmla="*/ 1509720 w 4628875"/>
                <a:gd name="connsiteY51" fmla="*/ 4617492 h 4719538"/>
                <a:gd name="connsiteX52" fmla="*/ 1672666 w 4628875"/>
                <a:gd name="connsiteY52" fmla="*/ 3995059 h 4719538"/>
                <a:gd name="connsiteX53" fmla="*/ 1976201 w 4628875"/>
                <a:gd name="connsiteY53" fmla="*/ 3830742 h 4719538"/>
                <a:gd name="connsiteX54" fmla="*/ 2527859 w 4628875"/>
                <a:gd name="connsiteY54" fmla="*/ 3229432 h 4719538"/>
                <a:gd name="connsiteX55" fmla="*/ 2526762 w 4628875"/>
                <a:gd name="connsiteY55" fmla="*/ 3230804 h 4719538"/>
                <a:gd name="connsiteX56" fmla="*/ 2527859 w 4628875"/>
                <a:gd name="connsiteY56" fmla="*/ 3229432 h 4719538"/>
                <a:gd name="connsiteX57" fmla="*/ 2341184 w 4628875"/>
                <a:gd name="connsiteY57" fmla="*/ 3651611 h 4719538"/>
                <a:gd name="connsiteX58" fmla="*/ 2340910 w 4628875"/>
                <a:gd name="connsiteY58" fmla="*/ 3652982 h 4719538"/>
                <a:gd name="connsiteX59" fmla="*/ 2341184 w 4628875"/>
                <a:gd name="connsiteY59" fmla="*/ 3651611 h 4719538"/>
                <a:gd name="connsiteX60" fmla="*/ 3502106 w 4628875"/>
                <a:gd name="connsiteY60" fmla="*/ 3696051 h 4719538"/>
                <a:gd name="connsiteX61" fmla="*/ 3415147 w 4628875"/>
                <a:gd name="connsiteY61" fmla="*/ 3609091 h 4719538"/>
                <a:gd name="connsiteX62" fmla="*/ 2474229 w 4628875"/>
                <a:gd name="connsiteY62" fmla="*/ 3609091 h 4719538"/>
                <a:gd name="connsiteX63" fmla="*/ 2447620 w 4628875"/>
                <a:gd name="connsiteY63" fmla="*/ 3783147 h 4719538"/>
                <a:gd name="connsiteX64" fmla="*/ 3415147 w 4628875"/>
                <a:gd name="connsiteY64" fmla="*/ 3783147 h 4719538"/>
                <a:gd name="connsiteX65" fmla="*/ 3502106 w 4628875"/>
                <a:gd name="connsiteY65" fmla="*/ 3696051 h 4719538"/>
                <a:gd name="connsiteX66" fmla="*/ 4024137 w 4628875"/>
                <a:gd name="connsiteY66" fmla="*/ 2056028 h 4719538"/>
                <a:gd name="connsiteX67" fmla="*/ 3821415 w 4628875"/>
                <a:gd name="connsiteY67" fmla="*/ 2056028 h 4719538"/>
                <a:gd name="connsiteX68" fmla="*/ 4002329 w 4628875"/>
                <a:gd name="connsiteY68" fmla="*/ 1625346 h 4719538"/>
                <a:gd name="connsiteX69" fmla="*/ 3397590 w 4628875"/>
                <a:gd name="connsiteY69" fmla="*/ 1020608 h 4719538"/>
                <a:gd name="connsiteX70" fmla="*/ 3045638 w 4628875"/>
                <a:gd name="connsiteY70" fmla="*/ 1020608 h 4719538"/>
                <a:gd name="connsiteX71" fmla="*/ 3256041 w 4628875"/>
                <a:gd name="connsiteY71" fmla="*/ 803072 h 4719538"/>
                <a:gd name="connsiteX72" fmla="*/ 3388949 w 4628875"/>
                <a:gd name="connsiteY72" fmla="*/ 116997 h 4719538"/>
                <a:gd name="connsiteX73" fmla="*/ 3301990 w 4628875"/>
                <a:gd name="connsiteY73" fmla="*/ 30038 h 4719538"/>
                <a:gd name="connsiteX74" fmla="*/ 3215031 w 4628875"/>
                <a:gd name="connsiteY74" fmla="*/ 116997 h 4719538"/>
                <a:gd name="connsiteX75" fmla="*/ 3107771 w 4628875"/>
                <a:gd name="connsiteY75" fmla="*/ 712135 h 4719538"/>
                <a:gd name="connsiteX76" fmla="*/ 2340498 w 4628875"/>
                <a:gd name="connsiteY76" fmla="*/ 1020745 h 4719538"/>
                <a:gd name="connsiteX77" fmla="*/ 1352946 w 4628875"/>
                <a:gd name="connsiteY77" fmla="*/ 1020745 h 4719538"/>
                <a:gd name="connsiteX78" fmla="*/ 1265987 w 4628875"/>
                <a:gd name="connsiteY78" fmla="*/ 1107704 h 4719538"/>
                <a:gd name="connsiteX79" fmla="*/ 1352946 w 4628875"/>
                <a:gd name="connsiteY79" fmla="*/ 1194664 h 4719538"/>
                <a:gd name="connsiteX80" fmla="*/ 3397728 w 4628875"/>
                <a:gd name="connsiteY80" fmla="*/ 1194664 h 4719538"/>
                <a:gd name="connsiteX81" fmla="*/ 3828410 w 4628875"/>
                <a:gd name="connsiteY81" fmla="*/ 1625346 h 4719538"/>
                <a:gd name="connsiteX82" fmla="*/ 3397728 w 4628875"/>
                <a:gd name="connsiteY82" fmla="*/ 2056028 h 4719538"/>
                <a:gd name="connsiteX83" fmla="*/ 587319 w 4628875"/>
                <a:gd name="connsiteY83" fmla="*/ 2056028 h 4719538"/>
                <a:gd name="connsiteX84" fmla="*/ 500360 w 4628875"/>
                <a:gd name="connsiteY84" fmla="*/ 2142988 h 4719538"/>
                <a:gd name="connsiteX85" fmla="*/ 587319 w 4628875"/>
                <a:gd name="connsiteY85" fmla="*/ 2229947 h 4719538"/>
                <a:gd name="connsiteX86" fmla="*/ 4024137 w 4628875"/>
                <a:gd name="connsiteY86" fmla="*/ 2229947 h 4719538"/>
                <a:gd name="connsiteX87" fmla="*/ 4454820 w 4628875"/>
                <a:gd name="connsiteY87" fmla="*/ 2660630 h 4719538"/>
                <a:gd name="connsiteX88" fmla="*/ 4325478 w 4628875"/>
                <a:gd name="connsiteY88" fmla="*/ 2968005 h 4719538"/>
                <a:gd name="connsiteX89" fmla="*/ 4429720 w 4628875"/>
                <a:gd name="connsiteY89" fmla="*/ 3108869 h 4719538"/>
                <a:gd name="connsiteX90" fmla="*/ 4628876 w 4628875"/>
                <a:gd name="connsiteY90" fmla="*/ 2660767 h 4719538"/>
                <a:gd name="connsiteX91" fmla="*/ 4024137 w 4628875"/>
                <a:gd name="connsiteY91" fmla="*/ 2056028 h 4719538"/>
                <a:gd name="connsiteX92" fmla="*/ 1903644 w 4628875"/>
                <a:gd name="connsiteY92" fmla="*/ 4245651 h 4719538"/>
                <a:gd name="connsiteX93" fmla="*/ 1798991 w 4628875"/>
                <a:gd name="connsiteY93" fmla="*/ 4628053 h 4719538"/>
                <a:gd name="connsiteX94" fmla="*/ 1885950 w 4628875"/>
                <a:gd name="connsiteY94" fmla="*/ 4719539 h 4719538"/>
                <a:gd name="connsiteX95" fmla="*/ 1972910 w 4628875"/>
                <a:gd name="connsiteY95" fmla="*/ 4632579 h 4719538"/>
                <a:gd name="connsiteX96" fmla="*/ 1972910 w 4628875"/>
                <a:gd name="connsiteY96" fmla="*/ 4628053 h 4719538"/>
                <a:gd name="connsiteX97" fmla="*/ 2025990 w 4628875"/>
                <a:gd name="connsiteY97" fmla="*/ 4369506 h 4719538"/>
                <a:gd name="connsiteX98" fmla="*/ 2076740 w 4628875"/>
                <a:gd name="connsiteY98" fmla="*/ 4336176 h 4719538"/>
                <a:gd name="connsiteX99" fmla="*/ 2021053 w 4628875"/>
                <a:gd name="connsiteY99" fmla="*/ 4170350 h 4719538"/>
                <a:gd name="connsiteX100" fmla="*/ 1903644 w 4628875"/>
                <a:gd name="connsiteY100" fmla="*/ 4245651 h 4719538"/>
                <a:gd name="connsiteX101" fmla="*/ 2656378 w 4628875"/>
                <a:gd name="connsiteY101" fmla="*/ 3091449 h 4719538"/>
                <a:gd name="connsiteX102" fmla="*/ 2656378 w 4628875"/>
                <a:gd name="connsiteY102" fmla="*/ 3091449 h 4719538"/>
                <a:gd name="connsiteX103" fmla="*/ 2656378 w 4628875"/>
                <a:gd name="connsiteY103" fmla="*/ 3091449 h 4719538"/>
                <a:gd name="connsiteX104" fmla="*/ 2656378 w 4628875"/>
                <a:gd name="connsiteY104" fmla="*/ 3091449 h 4719538"/>
                <a:gd name="connsiteX105" fmla="*/ 952713 w 4628875"/>
                <a:gd name="connsiteY105" fmla="*/ 3178409 h 4719538"/>
                <a:gd name="connsiteX106" fmla="*/ 1039673 w 4628875"/>
                <a:gd name="connsiteY106" fmla="*/ 3265368 h 4719538"/>
                <a:gd name="connsiteX107" fmla="*/ 2099371 w 4628875"/>
                <a:gd name="connsiteY107" fmla="*/ 3265368 h 4719538"/>
                <a:gd name="connsiteX108" fmla="*/ 2196755 w 4628875"/>
                <a:gd name="connsiteY108" fmla="*/ 3091312 h 4719538"/>
                <a:gd name="connsiteX109" fmla="*/ 1039536 w 4628875"/>
                <a:gd name="connsiteY109" fmla="*/ 3091312 h 4719538"/>
                <a:gd name="connsiteX110" fmla="*/ 952713 w 4628875"/>
                <a:gd name="connsiteY110" fmla="*/ 3178409 h 4719538"/>
                <a:gd name="connsiteX111" fmla="*/ 4109588 w 4628875"/>
                <a:gd name="connsiteY111" fmla="*/ 3259196 h 4719538"/>
                <a:gd name="connsiteX112" fmla="*/ 4109588 w 4628875"/>
                <a:gd name="connsiteY112" fmla="*/ 3259196 h 4719538"/>
                <a:gd name="connsiteX113" fmla="*/ 4109588 w 4628875"/>
                <a:gd name="connsiteY113" fmla="*/ 3259196 h 4719538"/>
                <a:gd name="connsiteX114" fmla="*/ 3959124 w 4628875"/>
                <a:gd name="connsiteY114" fmla="*/ 3091312 h 4719538"/>
                <a:gd name="connsiteX115" fmla="*/ 3959124 w 4628875"/>
                <a:gd name="connsiteY115" fmla="*/ 3091312 h 4719538"/>
                <a:gd name="connsiteX116" fmla="*/ 3959124 w 4628875"/>
                <a:gd name="connsiteY116" fmla="*/ 3091312 h 4719538"/>
                <a:gd name="connsiteX117" fmla="*/ 3959124 w 4628875"/>
                <a:gd name="connsiteY117" fmla="*/ 3091312 h 4719538"/>
                <a:gd name="connsiteX118" fmla="*/ 4002466 w 4628875"/>
                <a:gd name="connsiteY118" fmla="*/ 3696051 h 4719538"/>
                <a:gd name="connsiteX119" fmla="*/ 3821552 w 4628875"/>
                <a:gd name="connsiteY119" fmla="*/ 3265368 h 4719538"/>
                <a:gd name="connsiteX120" fmla="*/ 3961044 w 4628875"/>
                <a:gd name="connsiteY120" fmla="*/ 3265368 h 4719538"/>
                <a:gd name="connsiteX121" fmla="*/ 3756813 w 4628875"/>
                <a:gd name="connsiteY121" fmla="*/ 3091312 h 4719538"/>
                <a:gd name="connsiteX122" fmla="*/ 2858277 w 4628875"/>
                <a:gd name="connsiteY122" fmla="*/ 3091312 h 4719538"/>
                <a:gd name="connsiteX123" fmla="*/ 2698760 w 4628875"/>
                <a:gd name="connsiteY123" fmla="*/ 3217225 h 4719538"/>
                <a:gd name="connsiteX124" fmla="*/ 2654458 w 4628875"/>
                <a:gd name="connsiteY124" fmla="*/ 3265368 h 4719538"/>
                <a:gd name="connsiteX125" fmla="*/ 3397728 w 4628875"/>
                <a:gd name="connsiteY125" fmla="*/ 3265368 h 4719538"/>
                <a:gd name="connsiteX126" fmla="*/ 3828410 w 4628875"/>
                <a:gd name="connsiteY126" fmla="*/ 3696051 h 4719538"/>
                <a:gd name="connsiteX127" fmla="*/ 3397728 w 4628875"/>
                <a:gd name="connsiteY127" fmla="*/ 4126733 h 4719538"/>
                <a:gd name="connsiteX128" fmla="*/ 2500290 w 4628875"/>
                <a:gd name="connsiteY128" fmla="*/ 4126733 h 4719538"/>
                <a:gd name="connsiteX129" fmla="*/ 2588621 w 4628875"/>
                <a:gd name="connsiteY129" fmla="*/ 4300789 h 4719538"/>
                <a:gd name="connsiteX130" fmla="*/ 3397728 w 4628875"/>
                <a:gd name="connsiteY130" fmla="*/ 4300789 h 4719538"/>
                <a:gd name="connsiteX131" fmla="*/ 4002466 w 4628875"/>
                <a:gd name="connsiteY131" fmla="*/ 3696051 h 4719538"/>
                <a:gd name="connsiteX132" fmla="*/ 4041557 w 4628875"/>
                <a:gd name="connsiteY132" fmla="*/ 2573670 h 4719538"/>
                <a:gd name="connsiteX133" fmla="*/ 3761476 w 4628875"/>
                <a:gd name="connsiteY133" fmla="*/ 2573670 h 4719538"/>
                <a:gd name="connsiteX134" fmla="*/ 4077356 w 4628875"/>
                <a:gd name="connsiteY134" fmla="*/ 2739771 h 4719538"/>
                <a:gd name="connsiteX135" fmla="*/ 4128516 w 4628875"/>
                <a:gd name="connsiteY135" fmla="*/ 2660630 h 4719538"/>
                <a:gd name="connsiteX136" fmla="*/ 4041557 w 4628875"/>
                <a:gd name="connsiteY136" fmla="*/ 2573670 h 4719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628875" h="4719538">
                  <a:moveTo>
                    <a:pt x="2613584" y="3131363"/>
                  </a:moveTo>
                  <a:lnTo>
                    <a:pt x="2613310" y="3131637"/>
                  </a:lnTo>
                  <a:cubicBezTo>
                    <a:pt x="2602474" y="3142473"/>
                    <a:pt x="2592050" y="3153446"/>
                    <a:pt x="2581900" y="3164693"/>
                  </a:cubicBezTo>
                  <a:cubicBezTo>
                    <a:pt x="2592050" y="3153446"/>
                    <a:pt x="2602611" y="3142473"/>
                    <a:pt x="2613310" y="3131637"/>
                  </a:cubicBezTo>
                  <a:lnTo>
                    <a:pt x="2613584" y="3131363"/>
                  </a:lnTo>
                  <a:moveTo>
                    <a:pt x="2329663" y="3738433"/>
                  </a:moveTo>
                  <a:cubicBezTo>
                    <a:pt x="2329526" y="3740628"/>
                    <a:pt x="2329388" y="3742822"/>
                    <a:pt x="2329114" y="3744880"/>
                  </a:cubicBezTo>
                  <a:cubicBezTo>
                    <a:pt x="2329251" y="3742685"/>
                    <a:pt x="2329388" y="3740491"/>
                    <a:pt x="2329663" y="3738433"/>
                  </a:cubicBezTo>
                  <a:moveTo>
                    <a:pt x="2334052" y="3698794"/>
                  </a:moveTo>
                  <a:cubicBezTo>
                    <a:pt x="2334189" y="3697285"/>
                    <a:pt x="2334326" y="3695914"/>
                    <a:pt x="2334600" y="3694405"/>
                  </a:cubicBezTo>
                  <a:cubicBezTo>
                    <a:pt x="2334326" y="3695914"/>
                    <a:pt x="2334189" y="3697285"/>
                    <a:pt x="2334052" y="3698794"/>
                  </a:cubicBezTo>
                  <a:moveTo>
                    <a:pt x="2553234" y="3197611"/>
                  </a:moveTo>
                  <a:cubicBezTo>
                    <a:pt x="2555840" y="3194594"/>
                    <a:pt x="2558446" y="3191576"/>
                    <a:pt x="2561052" y="3188559"/>
                  </a:cubicBezTo>
                  <a:cubicBezTo>
                    <a:pt x="2558583" y="3191576"/>
                    <a:pt x="2555840" y="3194457"/>
                    <a:pt x="2553234" y="3197611"/>
                  </a:cubicBezTo>
                  <a:moveTo>
                    <a:pt x="1976201" y="3830742"/>
                  </a:moveTo>
                  <a:cubicBezTo>
                    <a:pt x="1976201" y="3829233"/>
                    <a:pt x="1976064" y="3827861"/>
                    <a:pt x="1976064" y="3826490"/>
                  </a:cubicBezTo>
                  <a:cubicBezTo>
                    <a:pt x="1976064" y="3752972"/>
                    <a:pt x="1982373" y="3680277"/>
                    <a:pt x="1993895" y="3609091"/>
                  </a:cubicBezTo>
                  <a:lnTo>
                    <a:pt x="1057092" y="3609091"/>
                  </a:lnTo>
                  <a:cubicBezTo>
                    <a:pt x="819668" y="3609091"/>
                    <a:pt x="626410" y="3415833"/>
                    <a:pt x="626410" y="3178409"/>
                  </a:cubicBezTo>
                  <a:cubicBezTo>
                    <a:pt x="626410" y="2940985"/>
                    <a:pt x="819668" y="2747726"/>
                    <a:pt x="1057092" y="2747726"/>
                  </a:cubicBezTo>
                  <a:lnTo>
                    <a:pt x="2526624" y="2747726"/>
                  </a:lnTo>
                  <a:cubicBezTo>
                    <a:pt x="2627711" y="2674209"/>
                    <a:pt x="2737577" y="2615779"/>
                    <a:pt x="2853888" y="2573670"/>
                  </a:cubicBezTo>
                  <a:cubicBezTo>
                    <a:pt x="2771867" y="2573670"/>
                    <a:pt x="709803" y="2573670"/>
                    <a:pt x="604601" y="2573670"/>
                  </a:cubicBezTo>
                  <a:cubicBezTo>
                    <a:pt x="367177" y="2573670"/>
                    <a:pt x="173919" y="2380412"/>
                    <a:pt x="173919" y="2142988"/>
                  </a:cubicBezTo>
                  <a:cubicBezTo>
                    <a:pt x="173919" y="1905564"/>
                    <a:pt x="367177" y="1712306"/>
                    <a:pt x="604601" y="1712306"/>
                  </a:cubicBezTo>
                  <a:cubicBezTo>
                    <a:pt x="721462" y="1712306"/>
                    <a:pt x="3297875" y="1712306"/>
                    <a:pt x="3415010" y="1712306"/>
                  </a:cubicBezTo>
                  <a:cubicBezTo>
                    <a:pt x="3463016" y="1712306"/>
                    <a:pt x="3501969" y="1673352"/>
                    <a:pt x="3501969" y="1625346"/>
                  </a:cubicBezTo>
                  <a:cubicBezTo>
                    <a:pt x="3501969" y="1577340"/>
                    <a:pt x="3463153" y="1538249"/>
                    <a:pt x="3415147" y="1538249"/>
                  </a:cubicBezTo>
                  <a:lnTo>
                    <a:pt x="1370366" y="1538249"/>
                  </a:lnTo>
                  <a:cubicBezTo>
                    <a:pt x="1132942" y="1538249"/>
                    <a:pt x="939683" y="1344991"/>
                    <a:pt x="939683" y="1107567"/>
                  </a:cubicBezTo>
                  <a:cubicBezTo>
                    <a:pt x="939683" y="870143"/>
                    <a:pt x="1132942" y="676885"/>
                    <a:pt x="1370366" y="676885"/>
                  </a:cubicBezTo>
                  <a:lnTo>
                    <a:pt x="2442271" y="676885"/>
                  </a:lnTo>
                  <a:cubicBezTo>
                    <a:pt x="2755270" y="676885"/>
                    <a:pt x="2927680" y="505983"/>
                    <a:pt x="2927680" y="197099"/>
                  </a:cubicBezTo>
                  <a:lnTo>
                    <a:pt x="2929463" y="88468"/>
                  </a:lnTo>
                  <a:cubicBezTo>
                    <a:pt x="2930286" y="40462"/>
                    <a:pt x="2892019" y="823"/>
                    <a:pt x="2843876" y="0"/>
                  </a:cubicBezTo>
                  <a:cubicBezTo>
                    <a:pt x="2843327" y="0"/>
                    <a:pt x="2842916" y="0"/>
                    <a:pt x="2842367" y="0"/>
                  </a:cubicBezTo>
                  <a:cubicBezTo>
                    <a:pt x="2795047" y="0"/>
                    <a:pt x="2756230" y="37993"/>
                    <a:pt x="2755407" y="85588"/>
                  </a:cubicBezTo>
                  <a:cubicBezTo>
                    <a:pt x="2752390" y="271028"/>
                    <a:pt x="2777216" y="502966"/>
                    <a:pt x="2442134" y="502966"/>
                  </a:cubicBezTo>
                  <a:lnTo>
                    <a:pt x="1370228" y="502966"/>
                  </a:lnTo>
                  <a:cubicBezTo>
                    <a:pt x="1036793" y="502966"/>
                    <a:pt x="765490" y="774268"/>
                    <a:pt x="765490" y="1107704"/>
                  </a:cubicBezTo>
                  <a:cubicBezTo>
                    <a:pt x="765490" y="1276137"/>
                    <a:pt x="834893" y="1428659"/>
                    <a:pt x="946404" y="1538387"/>
                  </a:cubicBezTo>
                  <a:lnTo>
                    <a:pt x="604739" y="1538387"/>
                  </a:lnTo>
                  <a:cubicBezTo>
                    <a:pt x="271303" y="1538387"/>
                    <a:pt x="0" y="1809689"/>
                    <a:pt x="0" y="2143125"/>
                  </a:cubicBezTo>
                  <a:cubicBezTo>
                    <a:pt x="0" y="2476561"/>
                    <a:pt x="271303" y="2747863"/>
                    <a:pt x="604739" y="2747863"/>
                  </a:cubicBezTo>
                  <a:lnTo>
                    <a:pt x="633405" y="2747863"/>
                  </a:lnTo>
                  <a:cubicBezTo>
                    <a:pt x="521894" y="2857591"/>
                    <a:pt x="452491" y="3010114"/>
                    <a:pt x="452491" y="3178546"/>
                  </a:cubicBezTo>
                  <a:cubicBezTo>
                    <a:pt x="452491" y="3511982"/>
                    <a:pt x="723793" y="3783284"/>
                    <a:pt x="1057229" y="3783284"/>
                  </a:cubicBezTo>
                  <a:lnTo>
                    <a:pt x="1658127" y="3783284"/>
                  </a:lnTo>
                  <a:cubicBezTo>
                    <a:pt x="1618214" y="3809893"/>
                    <a:pt x="1581866" y="3839520"/>
                    <a:pt x="1549359" y="3872301"/>
                  </a:cubicBezTo>
                  <a:cubicBezTo>
                    <a:pt x="1340328" y="4082430"/>
                    <a:pt x="1336350" y="4333159"/>
                    <a:pt x="1335801" y="4617492"/>
                  </a:cubicBezTo>
                  <a:cubicBezTo>
                    <a:pt x="1335801" y="4665498"/>
                    <a:pt x="1374755" y="4704451"/>
                    <a:pt x="1422761" y="4704451"/>
                  </a:cubicBezTo>
                  <a:cubicBezTo>
                    <a:pt x="1470767" y="4704451"/>
                    <a:pt x="1509720" y="4665498"/>
                    <a:pt x="1509720" y="4617492"/>
                  </a:cubicBezTo>
                  <a:cubicBezTo>
                    <a:pt x="1510132" y="4434932"/>
                    <a:pt x="1491752" y="4176934"/>
                    <a:pt x="1672666" y="3995059"/>
                  </a:cubicBezTo>
                  <a:cubicBezTo>
                    <a:pt x="1746321" y="3920719"/>
                    <a:pt x="1848094" y="3865992"/>
                    <a:pt x="1976201" y="3830742"/>
                  </a:cubicBezTo>
                  <a:moveTo>
                    <a:pt x="2527859" y="3229432"/>
                  </a:moveTo>
                  <a:cubicBezTo>
                    <a:pt x="2527585" y="3229844"/>
                    <a:pt x="2527173" y="3230255"/>
                    <a:pt x="2526762" y="3230804"/>
                  </a:cubicBezTo>
                  <a:cubicBezTo>
                    <a:pt x="2527173" y="3230255"/>
                    <a:pt x="2527585" y="3229844"/>
                    <a:pt x="2527859" y="3229432"/>
                  </a:cubicBezTo>
                  <a:moveTo>
                    <a:pt x="2341184" y="3651611"/>
                  </a:moveTo>
                  <a:cubicBezTo>
                    <a:pt x="2341047" y="3652022"/>
                    <a:pt x="2341047" y="3652434"/>
                    <a:pt x="2340910" y="3652982"/>
                  </a:cubicBezTo>
                  <a:cubicBezTo>
                    <a:pt x="2341047" y="3652434"/>
                    <a:pt x="2341184" y="3652022"/>
                    <a:pt x="2341184" y="3651611"/>
                  </a:cubicBezTo>
                  <a:moveTo>
                    <a:pt x="3502106" y="3696051"/>
                  </a:moveTo>
                  <a:cubicBezTo>
                    <a:pt x="3502106" y="3648045"/>
                    <a:pt x="3463153" y="3609091"/>
                    <a:pt x="3415147" y="3609091"/>
                  </a:cubicBezTo>
                  <a:lnTo>
                    <a:pt x="2474229" y="3609091"/>
                  </a:lnTo>
                  <a:cubicBezTo>
                    <a:pt x="2459553" y="3665601"/>
                    <a:pt x="2450638" y="3723757"/>
                    <a:pt x="2447620" y="3783147"/>
                  </a:cubicBezTo>
                  <a:lnTo>
                    <a:pt x="3415147" y="3783147"/>
                  </a:lnTo>
                  <a:cubicBezTo>
                    <a:pt x="3463153" y="3783147"/>
                    <a:pt x="3502106" y="3744194"/>
                    <a:pt x="3502106" y="3696051"/>
                  </a:cubicBezTo>
                  <a:moveTo>
                    <a:pt x="4024137" y="2056028"/>
                  </a:moveTo>
                  <a:lnTo>
                    <a:pt x="3821415" y="2056028"/>
                  </a:lnTo>
                  <a:cubicBezTo>
                    <a:pt x="3932926" y="1946300"/>
                    <a:pt x="4002329" y="1793779"/>
                    <a:pt x="4002329" y="1625346"/>
                  </a:cubicBezTo>
                  <a:cubicBezTo>
                    <a:pt x="4002329" y="1291910"/>
                    <a:pt x="3731027" y="1020608"/>
                    <a:pt x="3397590" y="1020608"/>
                  </a:cubicBezTo>
                  <a:lnTo>
                    <a:pt x="3045638" y="1020608"/>
                  </a:lnTo>
                  <a:cubicBezTo>
                    <a:pt x="3132049" y="962452"/>
                    <a:pt x="3202549" y="890031"/>
                    <a:pt x="3256041" y="803072"/>
                  </a:cubicBezTo>
                  <a:cubicBezTo>
                    <a:pt x="3395533" y="575523"/>
                    <a:pt x="3388949" y="303672"/>
                    <a:pt x="3388949" y="116997"/>
                  </a:cubicBezTo>
                  <a:cubicBezTo>
                    <a:pt x="3388949" y="68991"/>
                    <a:pt x="3349996" y="30038"/>
                    <a:pt x="3301990" y="30038"/>
                  </a:cubicBezTo>
                  <a:cubicBezTo>
                    <a:pt x="3253984" y="30038"/>
                    <a:pt x="3215031" y="68991"/>
                    <a:pt x="3215031" y="116997"/>
                  </a:cubicBezTo>
                  <a:cubicBezTo>
                    <a:pt x="3215031" y="293797"/>
                    <a:pt x="3221066" y="527380"/>
                    <a:pt x="3107771" y="712135"/>
                  </a:cubicBezTo>
                  <a:cubicBezTo>
                    <a:pt x="2980487" y="919795"/>
                    <a:pt x="2729484" y="1020745"/>
                    <a:pt x="2340498" y="1020745"/>
                  </a:cubicBezTo>
                  <a:lnTo>
                    <a:pt x="1352946" y="1020745"/>
                  </a:lnTo>
                  <a:cubicBezTo>
                    <a:pt x="1304940" y="1020745"/>
                    <a:pt x="1265987" y="1059698"/>
                    <a:pt x="1265987" y="1107704"/>
                  </a:cubicBezTo>
                  <a:cubicBezTo>
                    <a:pt x="1265987" y="1155710"/>
                    <a:pt x="1304940" y="1194664"/>
                    <a:pt x="1352946" y="1194664"/>
                  </a:cubicBezTo>
                  <a:lnTo>
                    <a:pt x="3397728" y="1194664"/>
                  </a:lnTo>
                  <a:cubicBezTo>
                    <a:pt x="3635152" y="1194664"/>
                    <a:pt x="3828410" y="1387922"/>
                    <a:pt x="3828410" y="1625346"/>
                  </a:cubicBezTo>
                  <a:cubicBezTo>
                    <a:pt x="3828410" y="1862770"/>
                    <a:pt x="3635152" y="2056028"/>
                    <a:pt x="3397728" y="2056028"/>
                  </a:cubicBezTo>
                  <a:lnTo>
                    <a:pt x="587319" y="2056028"/>
                  </a:lnTo>
                  <a:cubicBezTo>
                    <a:pt x="539313" y="2056028"/>
                    <a:pt x="500360" y="2094982"/>
                    <a:pt x="500360" y="2142988"/>
                  </a:cubicBezTo>
                  <a:cubicBezTo>
                    <a:pt x="500360" y="2190994"/>
                    <a:pt x="539313" y="2229947"/>
                    <a:pt x="587319" y="2229947"/>
                  </a:cubicBezTo>
                  <a:cubicBezTo>
                    <a:pt x="665638" y="2229947"/>
                    <a:pt x="3990396" y="2229947"/>
                    <a:pt x="4024137" y="2229947"/>
                  </a:cubicBezTo>
                  <a:cubicBezTo>
                    <a:pt x="4261562" y="2229947"/>
                    <a:pt x="4454820" y="2423206"/>
                    <a:pt x="4454820" y="2660630"/>
                  </a:cubicBezTo>
                  <a:cubicBezTo>
                    <a:pt x="4454820" y="2780919"/>
                    <a:pt x="4405168" y="2889824"/>
                    <a:pt x="4325478" y="2968005"/>
                  </a:cubicBezTo>
                  <a:cubicBezTo>
                    <a:pt x="4363471" y="3012994"/>
                    <a:pt x="4398310" y="3059902"/>
                    <a:pt x="4429720" y="3108869"/>
                  </a:cubicBezTo>
                  <a:cubicBezTo>
                    <a:pt x="4551929" y="2998180"/>
                    <a:pt x="4628876" y="2838252"/>
                    <a:pt x="4628876" y="2660767"/>
                  </a:cubicBezTo>
                  <a:cubicBezTo>
                    <a:pt x="4628876" y="2327194"/>
                    <a:pt x="4357574" y="2056028"/>
                    <a:pt x="4024137" y="2056028"/>
                  </a:cubicBezTo>
                  <a:moveTo>
                    <a:pt x="1903644" y="4245651"/>
                  </a:moveTo>
                  <a:cubicBezTo>
                    <a:pt x="1798853" y="4349207"/>
                    <a:pt x="1798991" y="4490893"/>
                    <a:pt x="1798991" y="4628053"/>
                  </a:cubicBezTo>
                  <a:cubicBezTo>
                    <a:pt x="1798991" y="4685934"/>
                    <a:pt x="1841785" y="4719539"/>
                    <a:pt x="1885950" y="4719539"/>
                  </a:cubicBezTo>
                  <a:cubicBezTo>
                    <a:pt x="1933956" y="4719539"/>
                    <a:pt x="1972910" y="4680585"/>
                    <a:pt x="1972910" y="4632579"/>
                  </a:cubicBezTo>
                  <a:lnTo>
                    <a:pt x="1972910" y="4628053"/>
                  </a:lnTo>
                  <a:cubicBezTo>
                    <a:pt x="1972910" y="4517502"/>
                    <a:pt x="1972910" y="4421901"/>
                    <a:pt x="2025990" y="4369506"/>
                  </a:cubicBezTo>
                  <a:cubicBezTo>
                    <a:pt x="2039021" y="4356613"/>
                    <a:pt x="2056029" y="4345503"/>
                    <a:pt x="2076740" y="4336176"/>
                  </a:cubicBezTo>
                  <a:cubicBezTo>
                    <a:pt x="2054382" y="4282273"/>
                    <a:pt x="2036003" y="4226860"/>
                    <a:pt x="2021053" y="4170350"/>
                  </a:cubicBezTo>
                  <a:cubicBezTo>
                    <a:pt x="1974281" y="4189141"/>
                    <a:pt x="1935465" y="4214104"/>
                    <a:pt x="1903644" y="4245651"/>
                  </a:cubicBezTo>
                  <a:moveTo>
                    <a:pt x="2656378" y="3091449"/>
                  </a:moveTo>
                  <a:lnTo>
                    <a:pt x="2656378" y="3091449"/>
                  </a:lnTo>
                  <a:lnTo>
                    <a:pt x="2656378" y="3091449"/>
                  </a:lnTo>
                  <a:lnTo>
                    <a:pt x="2656378" y="3091449"/>
                  </a:lnTo>
                  <a:moveTo>
                    <a:pt x="952713" y="3178409"/>
                  </a:moveTo>
                  <a:cubicBezTo>
                    <a:pt x="952713" y="3226415"/>
                    <a:pt x="991667" y="3265368"/>
                    <a:pt x="1039673" y="3265368"/>
                  </a:cubicBezTo>
                  <a:lnTo>
                    <a:pt x="2099371" y="3265368"/>
                  </a:lnTo>
                  <a:cubicBezTo>
                    <a:pt x="2127352" y="3205155"/>
                    <a:pt x="2159859" y="3146999"/>
                    <a:pt x="2196755" y="3091312"/>
                  </a:cubicBezTo>
                  <a:lnTo>
                    <a:pt x="1039536" y="3091312"/>
                  </a:lnTo>
                  <a:cubicBezTo>
                    <a:pt x="991667" y="3091312"/>
                    <a:pt x="952713" y="3130403"/>
                    <a:pt x="952713" y="3178409"/>
                  </a:cubicBezTo>
                  <a:moveTo>
                    <a:pt x="4109588" y="3259196"/>
                  </a:moveTo>
                  <a:lnTo>
                    <a:pt x="4109588" y="3259196"/>
                  </a:lnTo>
                  <a:lnTo>
                    <a:pt x="4109588" y="3259196"/>
                  </a:lnTo>
                  <a:moveTo>
                    <a:pt x="3959124" y="3091312"/>
                  </a:moveTo>
                  <a:lnTo>
                    <a:pt x="3959124" y="3091312"/>
                  </a:lnTo>
                  <a:lnTo>
                    <a:pt x="3959124" y="3091312"/>
                  </a:lnTo>
                  <a:lnTo>
                    <a:pt x="3959124" y="3091312"/>
                  </a:lnTo>
                  <a:moveTo>
                    <a:pt x="4002466" y="3696051"/>
                  </a:moveTo>
                  <a:cubicBezTo>
                    <a:pt x="4002466" y="3527618"/>
                    <a:pt x="3933063" y="3375096"/>
                    <a:pt x="3821552" y="3265368"/>
                  </a:cubicBezTo>
                  <a:lnTo>
                    <a:pt x="3961044" y="3265368"/>
                  </a:lnTo>
                  <a:cubicBezTo>
                    <a:pt x="3902477" y="3197337"/>
                    <a:pt x="3833759" y="3138495"/>
                    <a:pt x="3756813" y="3091312"/>
                  </a:cubicBezTo>
                  <a:lnTo>
                    <a:pt x="2858277" y="3091312"/>
                  </a:lnTo>
                  <a:cubicBezTo>
                    <a:pt x="2800944" y="3126425"/>
                    <a:pt x="2747452" y="3168533"/>
                    <a:pt x="2698760" y="3217225"/>
                  </a:cubicBezTo>
                  <a:cubicBezTo>
                    <a:pt x="2683261" y="3232724"/>
                    <a:pt x="2668585" y="3248909"/>
                    <a:pt x="2654458" y="3265368"/>
                  </a:cubicBezTo>
                  <a:lnTo>
                    <a:pt x="3397728" y="3265368"/>
                  </a:lnTo>
                  <a:cubicBezTo>
                    <a:pt x="3635152" y="3265368"/>
                    <a:pt x="3828410" y="3458627"/>
                    <a:pt x="3828410" y="3696051"/>
                  </a:cubicBezTo>
                  <a:cubicBezTo>
                    <a:pt x="3828410" y="3933475"/>
                    <a:pt x="3635152" y="4126733"/>
                    <a:pt x="3397728" y="4126733"/>
                  </a:cubicBezTo>
                  <a:lnTo>
                    <a:pt x="2500290" y="4126733"/>
                  </a:lnTo>
                  <a:cubicBezTo>
                    <a:pt x="2522921" y="4187769"/>
                    <a:pt x="2552411" y="4246062"/>
                    <a:pt x="2588621" y="4300789"/>
                  </a:cubicBezTo>
                  <a:lnTo>
                    <a:pt x="3397728" y="4300789"/>
                  </a:lnTo>
                  <a:cubicBezTo>
                    <a:pt x="3731164" y="4300789"/>
                    <a:pt x="4002466" y="4029487"/>
                    <a:pt x="4002466" y="3696051"/>
                  </a:cubicBezTo>
                  <a:moveTo>
                    <a:pt x="4041557" y="2573670"/>
                  </a:moveTo>
                  <a:lnTo>
                    <a:pt x="3761476" y="2573670"/>
                  </a:lnTo>
                  <a:cubicBezTo>
                    <a:pt x="3873399" y="2614270"/>
                    <a:pt x="3979423" y="2670094"/>
                    <a:pt x="4077356" y="2739771"/>
                  </a:cubicBezTo>
                  <a:cubicBezTo>
                    <a:pt x="4107531" y="2726055"/>
                    <a:pt x="4128516" y="2695880"/>
                    <a:pt x="4128516" y="2660630"/>
                  </a:cubicBezTo>
                  <a:cubicBezTo>
                    <a:pt x="4128653" y="2612624"/>
                    <a:pt x="4089700" y="2573670"/>
                    <a:pt x="4041557" y="2573670"/>
                  </a:cubicBezTo>
                </a:path>
              </a:pathLst>
            </a:custGeom>
            <a:grpFill/>
            <a:ln w="6350" cap="flat">
              <a:solidFill>
                <a:schemeClr val="bg1"/>
              </a:solid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32AE80E7-8472-597C-3594-8040706E522C}"/>
                </a:ext>
              </a:extLst>
            </p:cNvPr>
            <p:cNvSpPr/>
            <p:nvPr/>
          </p:nvSpPr>
          <p:spPr>
            <a:xfrm>
              <a:off x="5714695" y="3540511"/>
              <a:ext cx="3002021" cy="3002432"/>
            </a:xfrm>
            <a:custGeom>
              <a:avLst/>
              <a:gdLst>
                <a:gd name="connsiteX0" fmla="*/ 2276719 w 3002021"/>
                <a:gd name="connsiteY0" fmla="*/ 1948495 h 3002432"/>
                <a:gd name="connsiteX1" fmla="*/ 2328840 w 3002021"/>
                <a:gd name="connsiteY1" fmla="*/ 1861536 h 3002432"/>
                <a:gd name="connsiteX2" fmla="*/ 2235022 w 3002021"/>
                <a:gd name="connsiteY2" fmla="*/ 1767718 h 3002432"/>
                <a:gd name="connsiteX3" fmla="*/ 2383704 w 3002021"/>
                <a:gd name="connsiteY3" fmla="*/ 1191920 h 3002432"/>
                <a:gd name="connsiteX4" fmla="*/ 1191783 w 3002021"/>
                <a:gd name="connsiteY4" fmla="*/ 0 h 3002432"/>
                <a:gd name="connsiteX5" fmla="*/ 348935 w 3002021"/>
                <a:gd name="connsiteY5" fmla="*/ 349072 h 3002432"/>
                <a:gd name="connsiteX6" fmla="*/ 0 w 3002021"/>
                <a:gd name="connsiteY6" fmla="*/ 1191920 h 3002432"/>
                <a:gd name="connsiteX7" fmla="*/ 349072 w 3002021"/>
                <a:gd name="connsiteY7" fmla="*/ 2034769 h 3002432"/>
                <a:gd name="connsiteX8" fmla="*/ 1191920 w 3002021"/>
                <a:gd name="connsiteY8" fmla="*/ 2383841 h 3002432"/>
                <a:gd name="connsiteX9" fmla="*/ 1767169 w 3002021"/>
                <a:gd name="connsiteY9" fmla="*/ 2235434 h 3002432"/>
                <a:gd name="connsiteX10" fmla="*/ 1861124 w 3002021"/>
                <a:gd name="connsiteY10" fmla="*/ 2329388 h 3002432"/>
                <a:gd name="connsiteX11" fmla="*/ 1948084 w 3002021"/>
                <a:gd name="connsiteY11" fmla="*/ 2277268 h 3002432"/>
                <a:gd name="connsiteX12" fmla="*/ 2518669 w 3002021"/>
                <a:gd name="connsiteY12" fmla="*/ 3002432 h 3002432"/>
                <a:gd name="connsiteX13" fmla="*/ 3002021 w 3002021"/>
                <a:gd name="connsiteY13" fmla="*/ 2519080 h 3002432"/>
                <a:gd name="connsiteX14" fmla="*/ 2276719 w 3002021"/>
                <a:gd name="connsiteY14" fmla="*/ 1948495 h 3002432"/>
                <a:gd name="connsiteX15" fmla="*/ 1191783 w 3002021"/>
                <a:gd name="connsiteY15" fmla="*/ 2174535 h 3002432"/>
                <a:gd name="connsiteX16" fmla="*/ 497068 w 3002021"/>
                <a:gd name="connsiteY16" fmla="*/ 1886773 h 3002432"/>
                <a:gd name="connsiteX17" fmla="*/ 209306 w 3002021"/>
                <a:gd name="connsiteY17" fmla="*/ 1191920 h 3002432"/>
                <a:gd name="connsiteX18" fmla="*/ 497068 w 3002021"/>
                <a:gd name="connsiteY18" fmla="*/ 497205 h 3002432"/>
                <a:gd name="connsiteX19" fmla="*/ 1191920 w 3002021"/>
                <a:gd name="connsiteY19" fmla="*/ 209443 h 3002432"/>
                <a:gd name="connsiteX20" fmla="*/ 2174535 w 3002021"/>
                <a:gd name="connsiteY20" fmla="*/ 1192057 h 3002432"/>
                <a:gd name="connsiteX21" fmla="*/ 1191783 w 3002021"/>
                <a:gd name="connsiteY21" fmla="*/ 2174535 h 3002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021" h="3002432">
                  <a:moveTo>
                    <a:pt x="2276719" y="1948495"/>
                  </a:moveTo>
                  <a:cubicBezTo>
                    <a:pt x="2314987" y="1901723"/>
                    <a:pt x="2335835" y="1868531"/>
                    <a:pt x="2328840" y="1861536"/>
                  </a:cubicBezTo>
                  <a:lnTo>
                    <a:pt x="2235022" y="1767718"/>
                  </a:lnTo>
                  <a:cubicBezTo>
                    <a:pt x="2329663" y="1596954"/>
                    <a:pt x="2383704" y="1400678"/>
                    <a:pt x="2383704" y="1191920"/>
                  </a:cubicBezTo>
                  <a:cubicBezTo>
                    <a:pt x="2383704" y="534650"/>
                    <a:pt x="1849054" y="0"/>
                    <a:pt x="1191783" y="0"/>
                  </a:cubicBezTo>
                  <a:cubicBezTo>
                    <a:pt x="873435" y="0"/>
                    <a:pt x="574152" y="123993"/>
                    <a:pt x="348935" y="349072"/>
                  </a:cubicBezTo>
                  <a:cubicBezTo>
                    <a:pt x="123993" y="574289"/>
                    <a:pt x="0" y="873572"/>
                    <a:pt x="0" y="1191920"/>
                  </a:cubicBezTo>
                  <a:cubicBezTo>
                    <a:pt x="0" y="1510269"/>
                    <a:pt x="123993" y="1809552"/>
                    <a:pt x="349072" y="2034769"/>
                  </a:cubicBezTo>
                  <a:cubicBezTo>
                    <a:pt x="574152" y="2259848"/>
                    <a:pt x="873435" y="2383841"/>
                    <a:pt x="1191920" y="2383841"/>
                  </a:cubicBezTo>
                  <a:cubicBezTo>
                    <a:pt x="1400404" y="2383841"/>
                    <a:pt x="1596405" y="2329937"/>
                    <a:pt x="1767169" y="2235434"/>
                  </a:cubicBezTo>
                  <a:lnTo>
                    <a:pt x="1861124" y="2329388"/>
                  </a:lnTo>
                  <a:cubicBezTo>
                    <a:pt x="1868119" y="2336384"/>
                    <a:pt x="1901312" y="2315535"/>
                    <a:pt x="1948084" y="2277268"/>
                  </a:cubicBezTo>
                  <a:cubicBezTo>
                    <a:pt x="2138187" y="2518943"/>
                    <a:pt x="2328428" y="2760619"/>
                    <a:pt x="2518669" y="3002432"/>
                  </a:cubicBezTo>
                  <a:cubicBezTo>
                    <a:pt x="2681478" y="2911495"/>
                    <a:pt x="2896682" y="2701229"/>
                    <a:pt x="3002021" y="2519080"/>
                  </a:cubicBezTo>
                  <a:cubicBezTo>
                    <a:pt x="2760208" y="2328840"/>
                    <a:pt x="2518395" y="2138599"/>
                    <a:pt x="2276719" y="1948495"/>
                  </a:cubicBezTo>
                  <a:moveTo>
                    <a:pt x="1191783" y="2174535"/>
                  </a:moveTo>
                  <a:cubicBezTo>
                    <a:pt x="929259" y="2174535"/>
                    <a:pt x="682645" y="2072350"/>
                    <a:pt x="497068" y="1886773"/>
                  </a:cubicBezTo>
                  <a:cubicBezTo>
                    <a:pt x="311491" y="1701196"/>
                    <a:pt x="209306" y="1454445"/>
                    <a:pt x="209306" y="1191920"/>
                  </a:cubicBezTo>
                  <a:cubicBezTo>
                    <a:pt x="209306" y="929396"/>
                    <a:pt x="311491" y="682783"/>
                    <a:pt x="497068" y="497205"/>
                  </a:cubicBezTo>
                  <a:cubicBezTo>
                    <a:pt x="682645" y="311627"/>
                    <a:pt x="929396" y="209443"/>
                    <a:pt x="1191920" y="209443"/>
                  </a:cubicBezTo>
                  <a:cubicBezTo>
                    <a:pt x="1733702" y="209443"/>
                    <a:pt x="2174535" y="650275"/>
                    <a:pt x="2174535" y="1192057"/>
                  </a:cubicBezTo>
                  <a:cubicBezTo>
                    <a:pt x="2174398" y="1733702"/>
                    <a:pt x="1733565" y="2174535"/>
                    <a:pt x="1191783" y="2174535"/>
                  </a:cubicBezTo>
                </a:path>
              </a:pathLst>
            </a:custGeom>
            <a:grpFill/>
            <a:ln w="6350" cap="flat">
              <a:solidFill>
                <a:schemeClr val="bg1"/>
              </a:solidFill>
              <a:prstDash val="solid"/>
              <a:miter/>
            </a:ln>
          </p:spPr>
          <p:txBody>
            <a:bodyPr rtlCol="0" anchor="ctr"/>
            <a:lstStyle/>
            <a:p>
              <a:endParaRPr lang="en-US"/>
            </a:p>
          </p:txBody>
        </p:sp>
      </p:grpSp>
      <p:sp>
        <p:nvSpPr>
          <p:cNvPr id="14" name="Internal Use Only. Do Not Distribute. Not for Promotional Use.">
            <a:extLst>
              <a:ext uri="{FF2B5EF4-FFF2-40B4-BE49-F238E27FC236}">
                <a16:creationId xmlns:a16="http://schemas.microsoft.com/office/drawing/2014/main" id="{E738A20A-F227-43BE-B3E7-EE8833D1E357}"/>
              </a:ext>
            </a:extLst>
          </p:cNvPr>
          <p:cNvSpPr txBox="1"/>
          <p:nvPr userDrawn="1"/>
        </p:nvSpPr>
        <p:spPr>
          <a:xfrm>
            <a:off x="9746111" y="6634724"/>
            <a:ext cx="1912383" cy="16671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lvl1pPr defTabSz="171450">
              <a:defRPr sz="500" b="1">
                <a:solidFill>
                  <a:srgbClr val="7F7F7F"/>
                </a:solidFill>
                <a:latin typeface="Arial"/>
                <a:ea typeface="Arial"/>
                <a:cs typeface="Arial"/>
                <a:sym typeface="Arial"/>
              </a:defRPr>
            </a:lvl1pPr>
          </a:lstStyle>
          <a:p>
            <a:r>
              <a:rPr sz="750" b="0" dirty="0"/>
              <a:t>Do Not Distribute. Not for Promotional Use.</a:t>
            </a:r>
          </a:p>
        </p:txBody>
      </p:sp>
    </p:spTree>
    <p:extLst>
      <p:ext uri="{BB962C8B-B14F-4D97-AF65-F5344CB8AC3E}">
        <p14:creationId xmlns:p14="http://schemas.microsoft.com/office/powerpoint/2010/main" val="204179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82841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Source">
    <p:spTree>
      <p:nvGrpSpPr>
        <p:cNvPr id="1" name=""/>
        <p:cNvGrpSpPr/>
        <p:nvPr/>
      </p:nvGrpSpPr>
      <p:grpSpPr>
        <a:xfrm>
          <a:off x="0" y="0"/>
          <a:ext cx="0" cy="0"/>
          <a:chOff x="0" y="0"/>
          <a:chExt cx="0" cy="0"/>
        </a:xfrm>
      </p:grpSpPr>
      <p:sp>
        <p:nvSpPr>
          <p:cNvPr id="12"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Text Placeholder 2"/>
          <p:cNvSpPr>
            <a:spLocks noGrp="1"/>
          </p:cNvSpPr>
          <p:nvPr>
            <p:ph type="body" sz="quarter" idx="16" hasCustomPrompt="1"/>
          </p:nvPr>
        </p:nvSpPr>
        <p:spPr>
          <a:xfrm>
            <a:off x="1646349" y="6285863"/>
            <a:ext cx="10097605"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87262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172" y="1647826"/>
            <a:ext cx="11295782" cy="42534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646350" y="6285863"/>
            <a:ext cx="10095221"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dirty="0"/>
              <a:t>Click to edit Master title style</a:t>
            </a:r>
          </a:p>
        </p:txBody>
      </p:sp>
    </p:spTree>
    <p:custDataLst>
      <p:tags r:id="rId1"/>
    </p:custDataLst>
    <p:extLst>
      <p:ext uri="{BB962C8B-B14F-4D97-AF65-F5344CB8AC3E}">
        <p14:creationId xmlns:p14="http://schemas.microsoft.com/office/powerpoint/2010/main" val="288882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Box">
    <p:spTree>
      <p:nvGrpSpPr>
        <p:cNvPr id="1" name=""/>
        <p:cNvGrpSpPr/>
        <p:nvPr/>
      </p:nvGrpSpPr>
      <p:grpSpPr>
        <a:xfrm>
          <a:off x="0" y="0"/>
          <a:ext cx="0" cy="0"/>
          <a:chOff x="0" y="0"/>
          <a:chExt cx="0" cy="0"/>
        </a:xfrm>
      </p:grpSpPr>
      <p:sp>
        <p:nvSpPr>
          <p:cNvPr id="13" name="Text Placeholder 2"/>
          <p:cNvSpPr>
            <a:spLocks noGrp="1"/>
          </p:cNvSpPr>
          <p:nvPr>
            <p:ph type="body" sz="quarter" idx="16" hasCustomPrompt="1"/>
          </p:nvPr>
        </p:nvSpPr>
        <p:spPr>
          <a:xfrm>
            <a:off x="1646349" y="6285863"/>
            <a:ext cx="10097606"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4" name="Text Placeholder 9"/>
          <p:cNvSpPr>
            <a:spLocks noGrp="1"/>
          </p:cNvSpPr>
          <p:nvPr>
            <p:ph type="body" sz="quarter" idx="30"/>
          </p:nvPr>
        </p:nvSpPr>
        <p:spPr>
          <a:xfrm>
            <a:off x="448173" y="1647824"/>
            <a:ext cx="11295782"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18"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7" name="Content Placeholder 2"/>
          <p:cNvSpPr>
            <a:spLocks noGrp="1"/>
          </p:cNvSpPr>
          <p:nvPr>
            <p:ph idx="37"/>
          </p:nvPr>
        </p:nvSpPr>
        <p:spPr>
          <a:xfrm>
            <a:off x="448173" y="2209801"/>
            <a:ext cx="11295782" cy="3681916"/>
          </a:xfrm>
        </p:spPr>
        <p:txBody>
          <a:bodyPr/>
          <a:lstStyle>
            <a:lvl1pPr marL="174625" indent="-174625">
              <a:spcBef>
                <a:spcPts val="1000"/>
              </a:spcBef>
              <a:defRPr sz="1600"/>
            </a:lvl1pPr>
            <a:lvl2pPr marL="339725" indent="-112713">
              <a:spcBef>
                <a:spcPts val="500"/>
              </a:spcBef>
              <a:defRPr sz="1400"/>
            </a:lvl2pPr>
            <a:lvl3pPr marL="514350" indent="-114300">
              <a:spcBef>
                <a:spcPts val="200"/>
              </a:spcBef>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3691936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
    <p:spTree>
      <p:nvGrpSpPr>
        <p:cNvPr id="1" name=""/>
        <p:cNvGrpSpPr/>
        <p:nvPr/>
      </p:nvGrpSpPr>
      <p:grpSpPr>
        <a:xfrm>
          <a:off x="0" y="0"/>
          <a:ext cx="0" cy="0"/>
          <a:chOff x="0" y="0"/>
          <a:chExt cx="0" cy="0"/>
        </a:xfrm>
      </p:grpSpPr>
      <p:sp>
        <p:nvSpPr>
          <p:cNvPr id="16" name="Text Placeholder 2"/>
          <p:cNvSpPr>
            <a:spLocks noGrp="1"/>
          </p:cNvSpPr>
          <p:nvPr>
            <p:ph type="body" sz="quarter" idx="16" hasCustomPrompt="1"/>
          </p:nvPr>
        </p:nvSpPr>
        <p:spPr>
          <a:xfrm>
            <a:off x="1646349" y="6285863"/>
            <a:ext cx="10097605"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8"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0" name="Text Placeholder 9"/>
          <p:cNvSpPr>
            <a:spLocks noGrp="1"/>
          </p:cNvSpPr>
          <p:nvPr>
            <p:ph type="body" sz="quarter" idx="32"/>
          </p:nvPr>
        </p:nvSpPr>
        <p:spPr>
          <a:xfrm>
            <a:off x="620633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Content Placeholder 2"/>
          <p:cNvSpPr>
            <a:spLocks noGrp="1"/>
          </p:cNvSpPr>
          <p:nvPr>
            <p:ph idx="37"/>
          </p:nvPr>
        </p:nvSpPr>
        <p:spPr>
          <a:xfrm>
            <a:off x="448173" y="2209801"/>
            <a:ext cx="5537557" cy="3681916"/>
          </a:xfrm>
        </p:spPr>
        <p:txBody>
          <a:bodyPr/>
          <a:lstStyle>
            <a:lvl1pPr marL="174625" indent="-174625">
              <a:spcBef>
                <a:spcPts val="1000"/>
              </a:spcBef>
              <a:defRPr sz="1600"/>
            </a:lvl1pPr>
            <a:lvl2pPr marL="342900" indent="-114300">
              <a:spcBef>
                <a:spcPts val="500"/>
              </a:spcBef>
              <a:defRPr sz="1400"/>
            </a:lvl2pPr>
            <a:lvl3pPr marL="514350" indent="-115888">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46"/>
          </p:nvPr>
        </p:nvSpPr>
        <p:spPr>
          <a:xfrm>
            <a:off x="6206334" y="2209801"/>
            <a:ext cx="5537557" cy="3681916"/>
          </a:xfrm>
        </p:spPr>
        <p:txBody>
          <a:bodyPr/>
          <a:lstStyle>
            <a:lvl1pPr marL="174625" indent="-174625">
              <a:spcBef>
                <a:spcPts val="1000"/>
              </a:spcBef>
              <a:defRPr sz="1600"/>
            </a:lvl1pPr>
            <a:lvl2pPr marL="342900" indent="-114300">
              <a:spcBef>
                <a:spcPts val="500"/>
              </a:spcBef>
              <a:defRPr sz="1400"/>
            </a:lvl2pPr>
            <a:lvl3pPr marL="514350" indent="-114300">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85937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Left Two Right Content">
    <p:spTree>
      <p:nvGrpSpPr>
        <p:cNvPr id="1" name=""/>
        <p:cNvGrpSpPr/>
        <p:nvPr/>
      </p:nvGrpSpPr>
      <p:grpSpPr>
        <a:xfrm>
          <a:off x="0" y="0"/>
          <a:ext cx="0" cy="0"/>
          <a:chOff x="0" y="0"/>
          <a:chExt cx="0" cy="0"/>
        </a:xfrm>
      </p:grpSpPr>
      <p:sp>
        <p:nvSpPr>
          <p:cNvPr id="21" name="Text Placeholder 2"/>
          <p:cNvSpPr>
            <a:spLocks noGrp="1"/>
          </p:cNvSpPr>
          <p:nvPr>
            <p:ph type="body" sz="quarter" idx="16" hasCustomPrompt="1"/>
          </p:nvPr>
        </p:nvSpPr>
        <p:spPr>
          <a:xfrm>
            <a:off x="1646349" y="6285863"/>
            <a:ext cx="10095221"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23"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2"/>
          </p:nvPr>
        </p:nvSpPr>
        <p:spPr>
          <a:xfrm>
            <a:off x="621039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9"/>
          </p:nvPr>
        </p:nvSpPr>
        <p:spPr>
          <a:xfrm>
            <a:off x="6210394"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30"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448173" y="2209801"/>
            <a:ext cx="5537557" cy="3681916"/>
          </a:xfrm>
        </p:spPr>
        <p:txBody>
          <a:bodyPr/>
          <a:lstStyle>
            <a:lvl1pPr marL="174625" indent="-174625">
              <a:spcBef>
                <a:spcPts val="1000"/>
              </a:spcBef>
              <a:defRPr sz="1600"/>
            </a:lvl1pPr>
            <a:lvl2pPr marL="339725" indent="-115888">
              <a:spcBef>
                <a:spcPts val="500"/>
              </a:spcBef>
              <a:defRPr sz="1400"/>
            </a:lvl2pPr>
            <a:lvl3pPr marL="517525" indent="-117475">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6"/>
          </p:nvPr>
        </p:nvSpPr>
        <p:spPr>
          <a:xfrm>
            <a:off x="6210394" y="2209801"/>
            <a:ext cx="5537557" cy="1529266"/>
          </a:xfrm>
        </p:spPr>
        <p:txBody>
          <a:bodyPr/>
          <a:lstStyle>
            <a:lvl1pPr marL="174625" indent="-174625">
              <a:spcBef>
                <a:spcPts val="1000"/>
              </a:spcBef>
              <a:defRPr sz="1600"/>
            </a:lvl1pPr>
            <a:lvl2pPr marL="342900" indent="-114300">
              <a:spcBef>
                <a:spcPts val="500"/>
              </a:spcBef>
              <a:defRPr sz="1400"/>
            </a:lvl2pPr>
            <a:lvl3pPr marL="512763" indent="-112713">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8"/>
          </p:nvPr>
        </p:nvSpPr>
        <p:spPr>
          <a:xfrm>
            <a:off x="6210394" y="4371976"/>
            <a:ext cx="5537557" cy="1529266"/>
          </a:xfrm>
        </p:spPr>
        <p:txBody>
          <a:bodyPr/>
          <a:lstStyle>
            <a:lvl1pPr marL="171450" indent="-171450">
              <a:spcBef>
                <a:spcPts val="1000"/>
              </a:spcBef>
              <a:defRPr sz="1600"/>
            </a:lvl1pPr>
            <a:lvl2pPr marL="342900" indent="-114300">
              <a:spcBef>
                <a:spcPts val="500"/>
              </a:spcBef>
              <a:defRPr sz="1400"/>
            </a:lvl2pPr>
            <a:lvl3pPr marL="514350" indent="-115888">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381752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Left One Right Content">
    <p:spTree>
      <p:nvGrpSpPr>
        <p:cNvPr id="1" name=""/>
        <p:cNvGrpSpPr/>
        <p:nvPr/>
      </p:nvGrpSpPr>
      <p:grpSpPr>
        <a:xfrm>
          <a:off x="0" y="0"/>
          <a:ext cx="0" cy="0"/>
          <a:chOff x="0" y="0"/>
          <a:chExt cx="0" cy="0"/>
        </a:xfrm>
      </p:grpSpPr>
      <p:sp>
        <p:nvSpPr>
          <p:cNvPr id="15" name="Text Placeholder 2"/>
          <p:cNvSpPr>
            <a:spLocks noGrp="1"/>
          </p:cNvSpPr>
          <p:nvPr>
            <p:ph type="body" sz="quarter" idx="16" hasCustomPrompt="1"/>
          </p:nvPr>
        </p:nvSpPr>
        <p:spPr>
          <a:xfrm>
            <a:off x="1646348" y="6285863"/>
            <a:ext cx="10101602"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6" name="Text Placeholder 9"/>
          <p:cNvSpPr>
            <a:spLocks noGrp="1"/>
          </p:cNvSpPr>
          <p:nvPr>
            <p:ph type="body" sz="quarter" idx="36"/>
          </p:nvPr>
        </p:nvSpPr>
        <p:spPr>
          <a:xfrm>
            <a:off x="448173"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4"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2"/>
          </p:nvPr>
        </p:nvSpPr>
        <p:spPr>
          <a:xfrm>
            <a:off x="621039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31"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448173" y="2209801"/>
            <a:ext cx="5537557" cy="1529266"/>
          </a:xfrm>
        </p:spPr>
        <p:txBody>
          <a:bodyPr/>
          <a:lstStyle>
            <a:lvl1pPr marL="171450" indent="-171450">
              <a:spcBef>
                <a:spcPts val="1000"/>
              </a:spcBef>
              <a:defRPr sz="1600"/>
            </a:lvl1pPr>
            <a:lvl2pPr marL="342900" indent="-114300">
              <a:spcBef>
                <a:spcPts val="500"/>
              </a:spcBef>
              <a:defRPr sz="1400"/>
            </a:lvl2pPr>
            <a:lvl3pPr marL="514350" indent="-115888">
              <a:spcBef>
                <a:spcPts val="200"/>
              </a:spcBef>
              <a:tabLst/>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6"/>
          </p:nvPr>
        </p:nvSpPr>
        <p:spPr>
          <a:xfrm>
            <a:off x="6210394" y="2209801"/>
            <a:ext cx="5537557" cy="3681916"/>
          </a:xfrm>
        </p:spPr>
        <p:txBody>
          <a:bodyPr/>
          <a:lstStyle>
            <a:lvl1pPr marL="174625" indent="-174625">
              <a:spcBef>
                <a:spcPts val="1000"/>
              </a:spcBef>
              <a:defRPr sz="1600"/>
            </a:lvl1pPr>
            <a:lvl2pPr marL="342900" indent="-114300">
              <a:spcBef>
                <a:spcPts val="500"/>
              </a:spcBef>
              <a:tabLst/>
              <a:defRPr sz="1400"/>
            </a:lvl2pPr>
            <a:lvl3pPr marL="515938" indent="-115888">
              <a:spcBef>
                <a:spcPts val="200"/>
              </a:spcBef>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47"/>
          </p:nvPr>
        </p:nvSpPr>
        <p:spPr>
          <a:xfrm>
            <a:off x="448173" y="4371976"/>
            <a:ext cx="5537557" cy="1529266"/>
          </a:xfrm>
        </p:spPr>
        <p:txBody>
          <a:bodyPr/>
          <a:lstStyle>
            <a:lvl1pPr marL="171450" indent="-171450">
              <a:spcBef>
                <a:spcPts val="1000"/>
              </a:spcBef>
              <a:defRPr sz="1600"/>
            </a:lvl1pPr>
            <a:lvl2pPr marL="342900" indent="-114300">
              <a:spcBef>
                <a:spcPts val="500"/>
              </a:spcBef>
              <a:defRPr sz="1400"/>
            </a:lvl2pPr>
            <a:lvl3pPr marL="514350" indent="-114300">
              <a:spcBef>
                <a:spcPts val="200"/>
              </a:spcBef>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19884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userDrawn="1">
            <p:ph type="body" idx="1"/>
          </p:nvPr>
        </p:nvSpPr>
        <p:spPr bwMode="gray">
          <a:xfrm>
            <a:off x="446912" y="1647827"/>
            <a:ext cx="11295782" cy="425196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userDrawn="1">
            <p:ph type="title"/>
          </p:nvPr>
        </p:nvSpPr>
        <p:spPr bwMode="gray">
          <a:xfrm>
            <a:off x="446915" y="129598"/>
            <a:ext cx="11294655" cy="950976"/>
          </a:xfrm>
          <a:prstGeom prst="rect">
            <a:avLst/>
          </a:prstGeom>
        </p:spPr>
        <p:txBody>
          <a:bodyPr vert="horz" lIns="91440" tIns="45720" rIns="91440" bIns="45720" rtlCol="0" anchor="b" anchorCtr="0">
            <a:noAutofit/>
          </a:bodyPr>
          <a:lstStyle/>
          <a:p>
            <a:pPr lvl="0"/>
            <a:r>
              <a:rPr lang="en-US" dirty="0"/>
              <a:t>Click to edit Master title style</a:t>
            </a:r>
          </a:p>
        </p:txBody>
      </p:sp>
      <p:sp>
        <p:nvSpPr>
          <p:cNvPr id="9" name="Slide Number Placeholder 5"/>
          <p:cNvSpPr txBox="1">
            <a:spLocks/>
          </p:cNvSpPr>
          <p:nvPr userDrawn="1"/>
        </p:nvSpPr>
        <p:spPr bwMode="gray">
          <a:xfrm>
            <a:off x="11522495" y="6592288"/>
            <a:ext cx="438151" cy="120184"/>
          </a:xfrm>
          <a:prstGeom prst="rect">
            <a:avLst/>
          </a:prstGeom>
        </p:spPr>
        <p:txBody>
          <a:bodyPr wrap="square" lIns="0" tIns="0" rIns="0" bIns="0" anchor="b" anchorCtr="0"/>
          <a:lstStyle>
            <a:defPPr>
              <a:defRPr lang="en-US"/>
            </a:defPPr>
            <a:lvl1pPr marL="0" algn="r" defTabSz="914400" rtl="0" eaLnBrk="1" fontAlgn="base" latinLnBrk="0" hangingPunct="1">
              <a:lnSpc>
                <a:spcPct val="90000"/>
              </a:lnSpc>
              <a:spcBef>
                <a:spcPct val="0"/>
              </a:spcBef>
              <a:spcAft>
                <a:spcPct val="0"/>
              </a:spcAft>
              <a:defRPr lang="en-US" sz="900" b="0" kern="1200" smtClean="0">
                <a:solidFill>
                  <a:schemeClr val="tx1">
                    <a:lumMod val="75000"/>
                    <a:lumOff val="2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C0926A-889A-463A-A5EA-682F15689EEF}" type="slidenum">
              <a:rPr lang="en-US" sz="900" smtClean="0">
                <a:solidFill>
                  <a:schemeClr val="tx2"/>
                </a:solidFill>
                <a:latin typeface="+mn-lt"/>
              </a:rPr>
              <a:pPr/>
              <a:t>‹#›</a:t>
            </a:fld>
            <a:endParaRPr lang="en-US" sz="900" dirty="0">
              <a:solidFill>
                <a:schemeClr val="tx2"/>
              </a:solidFill>
              <a:latin typeface="+mn-lt"/>
            </a:endParaRPr>
          </a:p>
        </p:txBody>
      </p:sp>
    </p:spTree>
    <p:custDataLst>
      <p:tags r:id="rId13"/>
    </p:custDataLst>
    <p:extLst>
      <p:ext uri="{BB962C8B-B14F-4D97-AF65-F5344CB8AC3E}">
        <p14:creationId xmlns:p14="http://schemas.microsoft.com/office/powerpoint/2010/main" val="1633675084"/>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4" r:id="rId3"/>
    <p:sldLayoutId id="2147483663" r:id="rId4"/>
    <p:sldLayoutId id="2147483650" r:id="rId5"/>
    <p:sldLayoutId id="2147483655" r:id="rId6"/>
    <p:sldLayoutId id="2147483656" r:id="rId7"/>
    <p:sldLayoutId id="2147483658" r:id="rId8"/>
    <p:sldLayoutId id="2147483659" r:id="rId9"/>
    <p:sldLayoutId id="2147483657" r:id="rId10"/>
    <p:sldLayoutId id="2147483667" r:id="rId11"/>
  </p:sldLayoutIdLst>
  <p:txStyles>
    <p:titleStyle>
      <a:lvl1pPr algn="l" defTabSz="914400" rtl="0" eaLnBrk="1" latinLnBrk="0" hangingPunct="1">
        <a:lnSpc>
          <a:spcPct val="85000"/>
        </a:lnSpc>
        <a:spcBef>
          <a:spcPts val="0"/>
        </a:spcBef>
        <a:buNone/>
        <a:defRPr lang="en-US" sz="28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F487E3-9323-A1B7-BE24-E795F2C99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A7F45FD-5258-4ED3-025E-ED5DF52CD3EC}"/>
              </a:ext>
            </a:extLst>
          </p:cNvPr>
          <p:cNvSpPr>
            <a:spLocks noGrp="1"/>
          </p:cNvSpPr>
          <p:nvPr>
            <p:ph type="body" idx="1"/>
          </p:nvPr>
        </p:nvSpPr>
        <p:spPr>
          <a:xfrm>
            <a:off x="838200" y="1825625"/>
            <a:ext cx="10515600" cy="3882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4ED9BB7F-47ED-0C47-8AFB-22488DC7C135}"/>
              </a:ext>
            </a:extLst>
          </p:cNvPr>
          <p:cNvSpPr>
            <a:spLocks noGrp="1"/>
          </p:cNvSpPr>
          <p:nvPr>
            <p:ph type="ftr" sz="quarter" idx="3"/>
          </p:nvPr>
        </p:nvSpPr>
        <p:spPr>
          <a:xfrm>
            <a:off x="838199" y="5842564"/>
            <a:ext cx="9721645" cy="878912"/>
          </a:xfrm>
          <a:prstGeom prst="rect">
            <a:avLst/>
          </a:prstGeom>
        </p:spPr>
        <p:txBody>
          <a:bodyPr vert="horz" lIns="91440" tIns="45720" rIns="91440" bIns="45720" rtlCol="0" anchor="b"/>
          <a:lstStyle>
            <a:lvl1pPr algn="l">
              <a:defRPr sz="750">
                <a:solidFill>
                  <a:schemeClr val="bg1">
                    <a:lumMod val="50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42A0C12-FD0B-CFE5-6F5E-559C83E3A762}"/>
              </a:ext>
            </a:extLst>
          </p:cNvPr>
          <p:cNvSpPr>
            <a:spLocks noGrp="1"/>
          </p:cNvSpPr>
          <p:nvPr>
            <p:ph type="sldNum" sz="quarter" idx="4"/>
          </p:nvPr>
        </p:nvSpPr>
        <p:spPr>
          <a:xfrm>
            <a:off x="10692580" y="6356350"/>
            <a:ext cx="661219" cy="365125"/>
          </a:xfrm>
          <a:prstGeom prst="rect">
            <a:avLst/>
          </a:prstGeom>
        </p:spPr>
        <p:txBody>
          <a:bodyPr vert="horz" lIns="91440" tIns="45720" rIns="91440" bIns="45720" rtlCol="0" anchor="b"/>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D62F9097-CA13-B64C-BE68-22D50EADD0BB}" type="slidenum">
              <a:rPr lang="en-US" smtClean="0"/>
              <a:pPr/>
              <a:t>‹#›</a:t>
            </a:fld>
            <a:endParaRPr lang="en-US"/>
          </a:p>
        </p:txBody>
      </p:sp>
    </p:spTree>
    <p:extLst>
      <p:ext uri="{BB962C8B-B14F-4D97-AF65-F5344CB8AC3E}">
        <p14:creationId xmlns:p14="http://schemas.microsoft.com/office/powerpoint/2010/main" val="338248539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dt="0"/>
  <p:txStyles>
    <p:titleStyle>
      <a:lvl1pPr algn="l" defTabSz="914400" rtl="0" eaLnBrk="1" latinLnBrk="0" hangingPunct="1">
        <a:lnSpc>
          <a:spcPct val="90000"/>
        </a:lnSpc>
        <a:spcBef>
          <a:spcPct val="0"/>
        </a:spcBef>
        <a:buNone/>
        <a:defRPr sz="2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microsoft.com/office/2018/10/relationships/comments" Target="../comments/modernComment_2746_4AC4A7FA.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2" Type="http://schemas.microsoft.com/office/2018/10/relationships/comments" Target="../comments/modernComment_2744_7DF1E54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microsoft.com/office/2018/10/relationships/comments" Target="../comments/modernComment_2745_4514F9.xml"/><Relationship Id="rId1" Type="http://schemas.openxmlformats.org/officeDocument/2006/relationships/slideLayout" Target="../slideLayouts/slideLayout4.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331331" y="-146776"/>
            <a:ext cx="11146402" cy="1205865"/>
          </a:xfrm>
        </p:spPr>
        <p:txBody>
          <a:bodyPr/>
          <a:lstStyle/>
          <a:p>
            <a:pPr algn="l"/>
            <a:r>
              <a:rPr lang="en-US" sz="3200" dirty="0"/>
              <a:t>These Slides are Provided for Educational Purposes as of January 1, 2025</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514824" y="1435721"/>
            <a:ext cx="11051809" cy="4342157"/>
          </a:xfrm>
        </p:spPr>
        <p:txBody>
          <a:bodyPr/>
          <a:lstStyle/>
          <a:p>
            <a:pPr algn="l"/>
            <a:r>
              <a:rPr lang="en-US" b="1" dirty="0"/>
              <a:t>Note:</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Individuals may use these slides for scientific or educational purposes only.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6ABA3BD1-C096-93A8-53C0-5544DD1F2AB4}"/>
              </a:ext>
            </a:extLst>
          </p:cNvPr>
          <p:cNvSpPr txBox="1">
            <a:spLocks/>
          </p:cNvSpPr>
          <p:nvPr/>
        </p:nvSpPr>
        <p:spPr>
          <a:xfrm>
            <a:off x="155255" y="6392762"/>
            <a:ext cx="10095221" cy="426611"/>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nSpc>
                <a:spcPct val="100000"/>
              </a:lnSpc>
              <a:spcBef>
                <a:spcPts val="0"/>
              </a:spcBef>
              <a:buNone/>
              <a:defRPr/>
            </a:pPr>
            <a:r>
              <a:rPr lang="en-US" sz="1000" b="0" i="0" dirty="0">
                <a:solidFill>
                  <a:schemeClr val="tx2"/>
                </a:solidFill>
                <a:effectLst/>
                <a:latin typeface="+mn-lt"/>
              </a:rPr>
              <a:t>© 2024 Exact Sciences Corporation. All rights reserved.</a:t>
            </a:r>
          </a:p>
        </p:txBody>
      </p:sp>
    </p:spTree>
    <p:extLst>
      <p:ext uri="{BB962C8B-B14F-4D97-AF65-F5344CB8AC3E}">
        <p14:creationId xmlns:p14="http://schemas.microsoft.com/office/powerpoint/2010/main" val="226231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121D0535-F187-03A7-A64E-6E775088AAA6}"/>
              </a:ext>
            </a:extLst>
          </p:cNvPr>
          <p:cNvSpPr txBox="1">
            <a:spLocks/>
          </p:cNvSpPr>
          <p:nvPr/>
        </p:nvSpPr>
        <p:spPr>
          <a:xfrm>
            <a:off x="365124" y="881095"/>
            <a:ext cx="11277600" cy="341632"/>
          </a:xfrm>
          <a:prstGeom prst="rect">
            <a:avLst/>
          </a:prstGeom>
        </p:spPr>
        <p:txBody>
          <a:bodyPr>
            <a:spAutoFit/>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1800" dirty="0"/>
              <a:t>Extrapolation of Pivotal Study Results to a Hypothetical Population (N=10,000) at Average Risk of CRC</a:t>
            </a:r>
            <a:r>
              <a:rPr lang="en-US" sz="1800" baseline="30000" dirty="0"/>
              <a:t>1,†</a:t>
            </a:r>
          </a:p>
        </p:txBody>
      </p:sp>
      <p:sp>
        <p:nvSpPr>
          <p:cNvPr id="6" name="Title 2">
            <a:extLst>
              <a:ext uri="{FF2B5EF4-FFF2-40B4-BE49-F238E27FC236}">
                <a16:creationId xmlns:a16="http://schemas.microsoft.com/office/drawing/2014/main" id="{1C87DBB6-2951-7C91-0AB2-FFEDACF78CCF}"/>
              </a:ext>
            </a:extLst>
          </p:cNvPr>
          <p:cNvSpPr>
            <a:spLocks noGrp="1"/>
          </p:cNvSpPr>
          <p:nvPr>
            <p:ph type="title"/>
          </p:nvPr>
        </p:nvSpPr>
        <p:spPr>
          <a:xfrm>
            <a:off x="365124" y="51679"/>
            <a:ext cx="11277600" cy="647700"/>
          </a:xfrm>
        </p:spPr>
        <p:txBody>
          <a:bodyPr/>
          <a:lstStyle/>
          <a:p>
            <a:r>
              <a:rPr lang="en-US" dirty="0">
                <a:solidFill>
                  <a:schemeClr val="tx1"/>
                </a:solidFill>
              </a:rPr>
              <a:t>Interpreting the Significance of FIT* Results</a:t>
            </a:r>
          </a:p>
        </p:txBody>
      </p:sp>
      <p:sp>
        <p:nvSpPr>
          <p:cNvPr id="7" name="TextBox 6">
            <a:extLst>
              <a:ext uri="{FF2B5EF4-FFF2-40B4-BE49-F238E27FC236}">
                <a16:creationId xmlns:a16="http://schemas.microsoft.com/office/drawing/2014/main" id="{372C8E4B-D2DA-752A-3EF3-4820A3357309}"/>
              </a:ext>
            </a:extLst>
          </p:cNvPr>
          <p:cNvSpPr txBox="1"/>
          <p:nvPr/>
        </p:nvSpPr>
        <p:spPr>
          <a:xfrm>
            <a:off x="457200" y="2560538"/>
            <a:ext cx="3346704" cy="1371600"/>
          </a:xfrm>
          <a:prstGeom prst="rect">
            <a:avLst/>
          </a:prstGeom>
          <a:solidFill>
            <a:schemeClr val="bg1">
              <a:lumMod val="85000"/>
            </a:schemeClr>
          </a:solidFill>
        </p:spPr>
        <p:txBody>
          <a:bodyPr wrap="square" lIns="182880" tIns="45720" rIns="182880" rtlCol="0" anchor="ctr" anchorCtr="0">
            <a:noAutofit/>
          </a:bodyPr>
          <a:lstStyle/>
          <a:p>
            <a:pPr algn="ctr" defTabSz="685800"/>
            <a:r>
              <a:rPr lang="en-US" sz="1400" b="1" dirty="0"/>
              <a:t>17 people with a NEGATIVE FIT result would have CRC on colonoscopy</a:t>
            </a:r>
          </a:p>
          <a:p>
            <a:pPr algn="ctr" defTabSz="685800"/>
            <a:endParaRPr lang="en-US" sz="1200" dirty="0"/>
          </a:p>
          <a:p>
            <a:pPr algn="ctr" defTabSz="685800"/>
            <a:r>
              <a:rPr lang="en-US" sz="1200" dirty="0"/>
              <a:t>(12 more missed cancers compared </a:t>
            </a:r>
            <a:br>
              <a:rPr lang="en-US" sz="1200" dirty="0"/>
            </a:br>
            <a:r>
              <a:rPr lang="en-US" sz="1200" dirty="0"/>
              <a:t>with the mt-sDNA test)</a:t>
            </a:r>
            <a:endParaRPr lang="en-US" sz="1050" dirty="0"/>
          </a:p>
        </p:txBody>
      </p:sp>
      <p:sp>
        <p:nvSpPr>
          <p:cNvPr id="8" name="Footer Placeholder 4">
            <a:extLst>
              <a:ext uri="{FF2B5EF4-FFF2-40B4-BE49-F238E27FC236}">
                <a16:creationId xmlns:a16="http://schemas.microsoft.com/office/drawing/2014/main" id="{577B286F-ADDD-C853-8E13-1CDFB1541B88}"/>
              </a:ext>
            </a:extLst>
          </p:cNvPr>
          <p:cNvSpPr txBox="1">
            <a:spLocks/>
          </p:cNvSpPr>
          <p:nvPr/>
        </p:nvSpPr>
        <p:spPr>
          <a:xfrm>
            <a:off x="296757" y="5689141"/>
            <a:ext cx="11369675" cy="830997"/>
          </a:xfrm>
          <a:prstGeom prst="rect">
            <a:avLst/>
          </a:prstGeom>
        </p:spPr>
        <p:txBody>
          <a:bodyPr anchor="b" anchorCtr="0">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2"/>
                </a:solidFill>
              </a:rPr>
              <a:t>*OC FIT-CHEK, Polymedco, Inc. </a:t>
            </a:r>
          </a:p>
          <a:p>
            <a:r>
              <a:rPr lang="en-US" baseline="30000" dirty="0">
                <a:solidFill>
                  <a:schemeClr val="tx2"/>
                </a:solidFill>
              </a:rPr>
              <a:t>†</a:t>
            </a:r>
            <a:r>
              <a:rPr lang="en-US" dirty="0">
                <a:solidFill>
                  <a:schemeClr val="tx2"/>
                </a:solidFill>
              </a:rPr>
              <a:t>Protocol specified the detection of CRC and advanced precancerous lesions</a:t>
            </a:r>
            <a:r>
              <a:rPr lang="en-US" baseline="30000" dirty="0">
                <a:solidFill>
                  <a:schemeClr val="tx2"/>
                </a:solidFill>
              </a:rPr>
              <a:t>§</a:t>
            </a:r>
            <a:r>
              <a:rPr lang="en-US" dirty="0">
                <a:solidFill>
                  <a:schemeClr val="tx2"/>
                </a:solidFill>
              </a:rPr>
              <a:t> as positive findings and the detection of nonadvanced adenomas as negative findings.</a:t>
            </a:r>
          </a:p>
          <a:p>
            <a:r>
              <a:rPr lang="en-US" baseline="30000" dirty="0">
                <a:solidFill>
                  <a:schemeClr val="tx2"/>
                </a:solidFill>
              </a:rPr>
              <a:t>‡</a:t>
            </a:r>
            <a:r>
              <a:rPr lang="en-US" dirty="0">
                <a:solidFill>
                  <a:schemeClr val="tx2"/>
                </a:solidFill>
              </a:rPr>
              <a:t>All patients with positive results on FIT should be referred for colonoscopy. </a:t>
            </a:r>
          </a:p>
          <a:p>
            <a:r>
              <a:rPr lang="en-US" baseline="30000" dirty="0">
                <a:solidFill>
                  <a:schemeClr val="tx2"/>
                </a:solidFill>
              </a:rPr>
              <a:t>§</a:t>
            </a:r>
            <a:r>
              <a:rPr lang="en-US" dirty="0">
                <a:solidFill>
                  <a:schemeClr val="tx2"/>
                </a:solidFill>
              </a:rPr>
              <a:t>Advanced precancerous lesions were defined as: adenoma with carcinoma in situ/high grade dysplasia, any size; adenoma, villous growth pattern (≥25%), any size; adenoma ≥1.0 cm in size; or serrated lesion, ≥1.0 cm in size.</a:t>
            </a:r>
          </a:p>
          <a:p>
            <a:r>
              <a:rPr lang="en-US" b="1" dirty="0">
                <a:solidFill>
                  <a:schemeClr val="tx2"/>
                </a:solidFill>
              </a:rPr>
              <a:t>FIT:</a:t>
            </a:r>
            <a:r>
              <a:rPr lang="en-US" dirty="0">
                <a:solidFill>
                  <a:schemeClr val="tx2"/>
                </a:solidFill>
              </a:rPr>
              <a:t> fecal immunochemical test, </a:t>
            </a:r>
            <a:r>
              <a:rPr lang="en-US" b="1" dirty="0">
                <a:solidFill>
                  <a:schemeClr val="tx2"/>
                </a:solidFill>
              </a:rPr>
              <a:t>CRC: </a:t>
            </a:r>
            <a:r>
              <a:rPr lang="en-US" dirty="0">
                <a:solidFill>
                  <a:schemeClr val="tx2"/>
                </a:solidFill>
              </a:rPr>
              <a:t>colorectal cancer. </a:t>
            </a:r>
          </a:p>
          <a:p>
            <a:r>
              <a:rPr lang="en-US" dirty="0">
                <a:solidFill>
                  <a:schemeClr val="tx2"/>
                </a:solidFill>
              </a:rPr>
              <a:t>Imperiale TF, et al. </a:t>
            </a:r>
            <a:r>
              <a:rPr lang="en-US" i="1" dirty="0">
                <a:solidFill>
                  <a:schemeClr val="tx2"/>
                </a:solidFill>
              </a:rPr>
              <a:t>N Engl J Med. </a:t>
            </a:r>
            <a:r>
              <a:rPr lang="en-US" dirty="0">
                <a:solidFill>
                  <a:schemeClr val="tx2"/>
                </a:solidFill>
              </a:rPr>
              <a:t>2014;370(14):1287-1297. </a:t>
            </a:r>
          </a:p>
        </p:txBody>
      </p:sp>
      <p:graphicFrame>
        <p:nvGraphicFramePr>
          <p:cNvPr id="10" name="Chart 9">
            <a:extLst>
              <a:ext uri="{FF2B5EF4-FFF2-40B4-BE49-F238E27FC236}">
                <a16:creationId xmlns:a16="http://schemas.microsoft.com/office/drawing/2014/main" id="{8C9117CE-20BA-726D-125F-1E58BA127A5E}"/>
              </a:ext>
            </a:extLst>
          </p:cNvPr>
          <p:cNvGraphicFramePr/>
          <p:nvPr>
            <p:extLst>
              <p:ext uri="{D42A27DB-BD31-4B8C-83A1-F6EECF244321}">
                <p14:modId xmlns:p14="http://schemas.microsoft.com/office/powerpoint/2010/main" val="2060873459"/>
              </p:ext>
            </p:extLst>
          </p:nvPr>
        </p:nvGraphicFramePr>
        <p:xfrm>
          <a:off x="8872728" y="3200400"/>
          <a:ext cx="2377440" cy="219456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FD574FE7-F392-5D02-A62F-F8776B53F244}"/>
              </a:ext>
            </a:extLst>
          </p:cNvPr>
          <p:cNvSpPr txBox="1"/>
          <p:nvPr/>
        </p:nvSpPr>
        <p:spPr>
          <a:xfrm>
            <a:off x="10454959" y="3126900"/>
            <a:ext cx="891591" cy="246221"/>
          </a:xfrm>
          <a:prstGeom prst="rect">
            <a:avLst/>
          </a:prstGeom>
          <a:noFill/>
        </p:spPr>
        <p:txBody>
          <a:bodyPr wrap="none" rtlCol="0">
            <a:spAutoFit/>
          </a:bodyPr>
          <a:lstStyle/>
          <a:p>
            <a:pPr defTabSz="685800"/>
            <a:r>
              <a:rPr lang="en-US" sz="1000" b="1" dirty="0"/>
              <a:t>6.9% (n=48)</a:t>
            </a:r>
          </a:p>
        </p:txBody>
      </p:sp>
      <p:sp>
        <p:nvSpPr>
          <p:cNvPr id="12" name="Rectangle 11">
            <a:extLst>
              <a:ext uri="{FF2B5EF4-FFF2-40B4-BE49-F238E27FC236}">
                <a16:creationId xmlns:a16="http://schemas.microsoft.com/office/drawing/2014/main" id="{8099076A-4470-EDDD-C47E-78B364845FEC}"/>
              </a:ext>
            </a:extLst>
          </p:cNvPr>
          <p:cNvSpPr/>
          <p:nvPr/>
        </p:nvSpPr>
        <p:spPr>
          <a:xfrm>
            <a:off x="7191271" y="1828800"/>
            <a:ext cx="1768810" cy="306557"/>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n-US" sz="1200" b="1" dirty="0">
                <a:solidFill>
                  <a:schemeClr val="bg1"/>
                </a:solidFill>
              </a:rPr>
              <a:t>10,000 Persons</a:t>
            </a:r>
          </a:p>
        </p:txBody>
      </p:sp>
      <p:sp>
        <p:nvSpPr>
          <p:cNvPr id="13" name="TextBox 12">
            <a:extLst>
              <a:ext uri="{FF2B5EF4-FFF2-40B4-BE49-F238E27FC236}">
                <a16:creationId xmlns:a16="http://schemas.microsoft.com/office/drawing/2014/main" id="{D57946C3-15F7-AD82-BD5A-99C8EAD2B437}"/>
              </a:ext>
            </a:extLst>
          </p:cNvPr>
          <p:cNvSpPr txBox="1"/>
          <p:nvPr/>
        </p:nvSpPr>
        <p:spPr>
          <a:xfrm>
            <a:off x="4416552" y="2743200"/>
            <a:ext cx="3346704" cy="274320"/>
          </a:xfrm>
          <a:prstGeom prst="rect">
            <a:avLst/>
          </a:prstGeom>
          <a:solidFill>
            <a:schemeClr val="bg1">
              <a:lumMod val="95000"/>
            </a:schemeClr>
          </a:solidFill>
          <a:ln>
            <a:solidFill>
              <a:schemeClr val="tx1">
                <a:lumMod val="75000"/>
              </a:schemeClr>
            </a:solidFill>
          </a:ln>
          <a:effectLst>
            <a:outerShdw blurRad="50800" dist="38100" dir="5400000" algn="t" rotWithShape="0">
              <a:prstClr val="black">
                <a:alpha val="40000"/>
              </a:prstClr>
            </a:outerShdw>
          </a:effectLst>
        </p:spPr>
        <p:txBody>
          <a:bodyPr wrap="square" lIns="0" tIns="0" rIns="0" bIns="0" rtlCol="0" anchor="ctr" anchorCtr="0">
            <a:noAutofit/>
          </a:bodyPr>
          <a:lstStyle/>
          <a:p>
            <a:pPr algn="ctr" defTabSz="685800"/>
            <a:r>
              <a:rPr lang="en-US" sz="1200" b="1" dirty="0"/>
              <a:t>93.04% (n=9,304)</a:t>
            </a:r>
          </a:p>
        </p:txBody>
      </p:sp>
      <p:sp>
        <p:nvSpPr>
          <p:cNvPr id="14" name="TextBox 13">
            <a:extLst>
              <a:ext uri="{FF2B5EF4-FFF2-40B4-BE49-F238E27FC236}">
                <a16:creationId xmlns:a16="http://schemas.microsoft.com/office/drawing/2014/main" id="{052E9F67-F0E5-D0DC-470C-0A186E53353B}"/>
              </a:ext>
            </a:extLst>
          </p:cNvPr>
          <p:cNvSpPr txBox="1"/>
          <p:nvPr/>
        </p:nvSpPr>
        <p:spPr>
          <a:xfrm>
            <a:off x="8388096" y="2743200"/>
            <a:ext cx="3346704" cy="274320"/>
          </a:xfrm>
          <a:prstGeom prst="rect">
            <a:avLst/>
          </a:prstGeom>
          <a:solidFill>
            <a:schemeClr val="bg1">
              <a:lumMod val="95000"/>
            </a:schemeClr>
          </a:solidFill>
          <a:ln>
            <a:solidFill>
              <a:schemeClr val="tx1">
                <a:lumMod val="75000"/>
              </a:schemeClr>
            </a:solidFill>
          </a:ln>
          <a:effectLst>
            <a:outerShdw blurRad="50800" dist="38100" dir="5400000" algn="t" rotWithShape="0">
              <a:prstClr val="black">
                <a:alpha val="40000"/>
              </a:prstClr>
            </a:outerShdw>
          </a:effectLst>
        </p:spPr>
        <p:txBody>
          <a:bodyPr wrap="square" lIns="0" tIns="0" rIns="0" bIns="0" rtlCol="0" anchor="ctr" anchorCtr="0">
            <a:noAutofit/>
          </a:bodyPr>
          <a:lstStyle/>
          <a:p>
            <a:pPr algn="ctr" defTabSz="685800"/>
            <a:r>
              <a:rPr lang="en-US" sz="1200" b="1" dirty="0"/>
              <a:t>6.9% (n=696)</a:t>
            </a:r>
          </a:p>
        </p:txBody>
      </p:sp>
      <p:sp>
        <p:nvSpPr>
          <p:cNvPr id="15" name="Content Placeholder 2">
            <a:extLst>
              <a:ext uri="{FF2B5EF4-FFF2-40B4-BE49-F238E27FC236}">
                <a16:creationId xmlns:a16="http://schemas.microsoft.com/office/drawing/2014/main" id="{F9C85E27-5331-B1D1-319E-7AA0997461DB}"/>
              </a:ext>
            </a:extLst>
          </p:cNvPr>
          <p:cNvSpPr txBox="1">
            <a:spLocks/>
          </p:cNvSpPr>
          <p:nvPr/>
        </p:nvSpPr>
        <p:spPr>
          <a:xfrm>
            <a:off x="8827008" y="5303520"/>
            <a:ext cx="2468880" cy="184666"/>
          </a:xfrm>
          <a:prstGeom prst="rect">
            <a:avLst/>
          </a:prstGeom>
          <a:noFill/>
          <a:ln w="12700">
            <a:noFill/>
          </a:ln>
        </p:spPr>
        <p:txBody>
          <a:bodyPr vert="horz" lIns="0" tIns="0" rIns="0" bIns="0" rtlCol="0">
            <a:sp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100000"/>
              </a:lnSpc>
              <a:spcBef>
                <a:spcPts val="500"/>
              </a:spcBef>
              <a:buClr>
                <a:schemeClr val="accent1"/>
              </a:buClr>
              <a:buFont typeface="Arial" panose="020B0604020202020204" pitchFamily="34" charset="0"/>
              <a:buChar char="•"/>
              <a:defRPr sz="16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fontAlgn="t" hangingPunct="0">
              <a:spcBef>
                <a:spcPts val="750"/>
              </a:spcBef>
              <a:buClr>
                <a:srgbClr val="6888B7"/>
              </a:buClr>
              <a:buNone/>
              <a:defRPr/>
            </a:pPr>
            <a:r>
              <a:rPr lang="en-US" sz="1200" b="1" dirty="0">
                <a:solidFill>
                  <a:schemeClr val="tx1"/>
                </a:solidFill>
              </a:rPr>
              <a:t>Colonoscopy Results</a:t>
            </a:r>
          </a:p>
        </p:txBody>
      </p:sp>
      <p:cxnSp>
        <p:nvCxnSpPr>
          <p:cNvPr id="16" name="Elbow Connector 9">
            <a:extLst>
              <a:ext uri="{FF2B5EF4-FFF2-40B4-BE49-F238E27FC236}">
                <a16:creationId xmlns:a16="http://schemas.microsoft.com/office/drawing/2014/main" id="{A807D341-B68B-A6D0-3C4A-93077C42AF0F}"/>
              </a:ext>
            </a:extLst>
          </p:cNvPr>
          <p:cNvCxnSpPr>
            <a:cxnSpLocks/>
            <a:stCxn id="12" idx="3"/>
            <a:endCxn id="27" idx="0"/>
          </p:cNvCxnSpPr>
          <p:nvPr/>
        </p:nvCxnSpPr>
        <p:spPr>
          <a:xfrm>
            <a:off x="8960081" y="1982079"/>
            <a:ext cx="1101367" cy="303921"/>
          </a:xfrm>
          <a:prstGeom prst="bentConnector2">
            <a:avLst/>
          </a:prstGeom>
          <a:noFill/>
          <a:ln w="22225" cap="rnd">
            <a:solidFill>
              <a:schemeClr val="bg1">
                <a:lumMod val="50000"/>
              </a:schemeClr>
            </a:solidFill>
            <a:prstDash val="solid"/>
            <a:round/>
            <a:headEnd/>
            <a:tailEnd type="none" w="lg" len="lg"/>
          </a:ln>
          <a:effectLst/>
        </p:spPr>
      </p:cxnSp>
      <p:cxnSp>
        <p:nvCxnSpPr>
          <p:cNvPr id="17" name="Elbow Connector 12">
            <a:extLst>
              <a:ext uri="{FF2B5EF4-FFF2-40B4-BE49-F238E27FC236}">
                <a16:creationId xmlns:a16="http://schemas.microsoft.com/office/drawing/2014/main" id="{0B0A8178-5785-F2EE-2229-D8F65EB9CE44}"/>
              </a:ext>
            </a:extLst>
          </p:cNvPr>
          <p:cNvCxnSpPr>
            <a:cxnSpLocks/>
            <a:stCxn id="12" idx="1"/>
          </p:cNvCxnSpPr>
          <p:nvPr/>
        </p:nvCxnSpPr>
        <p:spPr>
          <a:xfrm rot="10800000" flipV="1">
            <a:off x="6089905" y="1982078"/>
            <a:ext cx="1101367" cy="303921"/>
          </a:xfrm>
          <a:prstGeom prst="bentConnector2">
            <a:avLst/>
          </a:prstGeom>
          <a:noFill/>
          <a:ln w="22225" cap="rnd">
            <a:solidFill>
              <a:schemeClr val="bg1">
                <a:lumMod val="50000"/>
              </a:schemeClr>
            </a:solidFill>
            <a:prstDash val="solid"/>
            <a:round/>
            <a:headEnd/>
            <a:tailEnd type="none" w="lg" len="lg"/>
          </a:ln>
          <a:effectLst/>
        </p:spPr>
      </p:cxnSp>
      <p:grpSp>
        <p:nvGrpSpPr>
          <p:cNvPr id="18" name="Group 17">
            <a:extLst>
              <a:ext uri="{FF2B5EF4-FFF2-40B4-BE49-F238E27FC236}">
                <a16:creationId xmlns:a16="http://schemas.microsoft.com/office/drawing/2014/main" id="{FA8271C9-AAE4-D9AD-5EEE-363D8E4CD24B}"/>
              </a:ext>
            </a:extLst>
          </p:cNvPr>
          <p:cNvGrpSpPr/>
          <p:nvPr/>
        </p:nvGrpSpPr>
        <p:grpSpPr>
          <a:xfrm>
            <a:off x="4416552" y="5577840"/>
            <a:ext cx="7318248" cy="153888"/>
            <a:chOff x="4416552" y="5503334"/>
            <a:chExt cx="7318248" cy="153888"/>
          </a:xfrm>
        </p:grpSpPr>
        <p:sp>
          <p:nvSpPr>
            <p:cNvPr id="19" name="Rectangle 6">
              <a:extLst>
                <a:ext uri="{FF2B5EF4-FFF2-40B4-BE49-F238E27FC236}">
                  <a16:creationId xmlns:a16="http://schemas.microsoft.com/office/drawing/2014/main" id="{2FEC605D-5FF9-D33C-97C4-F21A78832A8C}"/>
                </a:ext>
              </a:extLst>
            </p:cNvPr>
            <p:cNvSpPr>
              <a:spLocks noChangeArrowheads="1"/>
            </p:cNvSpPr>
            <p:nvPr/>
          </p:nvSpPr>
          <p:spPr bwMode="auto">
            <a:xfrm>
              <a:off x="5788468" y="5503334"/>
              <a:ext cx="18288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sz="1000" spc="-38" dirty="0">
                  <a:latin typeface="+mn-lt"/>
                </a:rPr>
                <a:t>Advanced precancerous lesions</a:t>
              </a:r>
              <a:r>
                <a:rPr lang="en-US" sz="1000" baseline="30000" dirty="0">
                  <a:latin typeface="+mn-lt"/>
                </a:rPr>
                <a:t>§</a:t>
              </a:r>
              <a:endParaRPr lang="en-US" sz="1000" spc="-38" dirty="0">
                <a:latin typeface="+mn-lt"/>
              </a:endParaRPr>
            </a:p>
          </p:txBody>
        </p:sp>
        <p:sp>
          <p:nvSpPr>
            <p:cNvPr id="20" name="Rectangle 19">
              <a:extLst>
                <a:ext uri="{FF2B5EF4-FFF2-40B4-BE49-F238E27FC236}">
                  <a16:creationId xmlns:a16="http://schemas.microsoft.com/office/drawing/2014/main" id="{C0F6BE4B-734C-AFB7-3F51-C46D1020A3C2}"/>
                </a:ext>
              </a:extLst>
            </p:cNvPr>
            <p:cNvSpPr>
              <a:spLocks noChangeAspect="1"/>
            </p:cNvSpPr>
            <p:nvPr/>
          </p:nvSpPr>
          <p:spPr>
            <a:xfrm>
              <a:off x="5575808" y="5511698"/>
              <a:ext cx="137160" cy="13716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sp>
          <p:nvSpPr>
            <p:cNvPr id="21" name="Rectangle 48">
              <a:extLst>
                <a:ext uri="{FF2B5EF4-FFF2-40B4-BE49-F238E27FC236}">
                  <a16:creationId xmlns:a16="http://schemas.microsoft.com/office/drawing/2014/main" id="{6C3F0C7A-EE16-5C0C-678E-D549FF83FCEC}"/>
                </a:ext>
              </a:extLst>
            </p:cNvPr>
            <p:cNvSpPr>
              <a:spLocks noChangeArrowheads="1"/>
            </p:cNvSpPr>
            <p:nvPr/>
          </p:nvSpPr>
          <p:spPr bwMode="auto">
            <a:xfrm>
              <a:off x="8502204" y="5503334"/>
              <a:ext cx="13716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dirty="0">
                  <a:latin typeface="+mn-lt"/>
                </a:rPr>
                <a:t>Nonadvanced adenoma</a:t>
              </a:r>
            </a:p>
          </p:txBody>
        </p:sp>
        <p:sp>
          <p:nvSpPr>
            <p:cNvPr id="22" name="Rectangle 21">
              <a:extLst>
                <a:ext uri="{FF2B5EF4-FFF2-40B4-BE49-F238E27FC236}">
                  <a16:creationId xmlns:a16="http://schemas.microsoft.com/office/drawing/2014/main" id="{6943E006-A64E-12B6-CD66-8A7F2383B76B}"/>
                </a:ext>
              </a:extLst>
            </p:cNvPr>
            <p:cNvSpPr>
              <a:spLocks noChangeAspect="1"/>
            </p:cNvSpPr>
            <p:nvPr/>
          </p:nvSpPr>
          <p:spPr>
            <a:xfrm>
              <a:off x="8289544" y="5511698"/>
              <a:ext cx="137160" cy="13716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sp>
          <p:nvSpPr>
            <p:cNvPr id="23" name="Rectangle 47">
              <a:extLst>
                <a:ext uri="{FF2B5EF4-FFF2-40B4-BE49-F238E27FC236}">
                  <a16:creationId xmlns:a16="http://schemas.microsoft.com/office/drawing/2014/main" id="{AEC12EFF-A1BE-FE94-3DDD-C3D8F3FC70F2}"/>
                </a:ext>
              </a:extLst>
            </p:cNvPr>
            <p:cNvSpPr>
              <a:spLocks noChangeArrowheads="1"/>
            </p:cNvSpPr>
            <p:nvPr/>
          </p:nvSpPr>
          <p:spPr bwMode="auto">
            <a:xfrm>
              <a:off x="10546080" y="5503334"/>
              <a:ext cx="118872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dirty="0">
                  <a:latin typeface="+mn-lt"/>
                </a:rPr>
                <a:t>Negative/no findings</a:t>
              </a:r>
              <a:endParaRPr lang="en-US" sz="1000" baseline="30000" dirty="0">
                <a:latin typeface="+mn-lt"/>
              </a:endParaRPr>
            </a:p>
          </p:txBody>
        </p:sp>
        <p:sp>
          <p:nvSpPr>
            <p:cNvPr id="24" name="Rectangle 23">
              <a:extLst>
                <a:ext uri="{FF2B5EF4-FFF2-40B4-BE49-F238E27FC236}">
                  <a16:creationId xmlns:a16="http://schemas.microsoft.com/office/drawing/2014/main" id="{2146B9EF-3F15-7CDC-FC5A-3B2ED681DFE6}"/>
                </a:ext>
              </a:extLst>
            </p:cNvPr>
            <p:cNvSpPr>
              <a:spLocks noChangeAspect="1"/>
            </p:cNvSpPr>
            <p:nvPr/>
          </p:nvSpPr>
          <p:spPr>
            <a:xfrm>
              <a:off x="10333420" y="5511698"/>
              <a:ext cx="137160" cy="1371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sp>
          <p:nvSpPr>
            <p:cNvPr id="25" name="Rectangle 6">
              <a:extLst>
                <a:ext uri="{FF2B5EF4-FFF2-40B4-BE49-F238E27FC236}">
                  <a16:creationId xmlns:a16="http://schemas.microsoft.com/office/drawing/2014/main" id="{0D2AB812-4ED3-96DB-A08F-E79389CC604C}"/>
                </a:ext>
              </a:extLst>
            </p:cNvPr>
            <p:cNvSpPr>
              <a:spLocks noChangeArrowheads="1"/>
            </p:cNvSpPr>
            <p:nvPr/>
          </p:nvSpPr>
          <p:spPr bwMode="auto">
            <a:xfrm>
              <a:off x="4629212" y="5503334"/>
              <a:ext cx="27432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dirty="0">
                  <a:latin typeface="+mn-lt"/>
                </a:rPr>
                <a:t>CRC</a:t>
              </a:r>
            </a:p>
          </p:txBody>
        </p:sp>
        <p:sp>
          <p:nvSpPr>
            <p:cNvPr id="26" name="Rectangle 25">
              <a:extLst>
                <a:ext uri="{FF2B5EF4-FFF2-40B4-BE49-F238E27FC236}">
                  <a16:creationId xmlns:a16="http://schemas.microsoft.com/office/drawing/2014/main" id="{DA5E7CC2-4602-0611-82FE-D12558BB2537}"/>
                </a:ext>
              </a:extLst>
            </p:cNvPr>
            <p:cNvSpPr>
              <a:spLocks noChangeAspect="1"/>
            </p:cNvSpPr>
            <p:nvPr/>
          </p:nvSpPr>
          <p:spPr>
            <a:xfrm>
              <a:off x="4416552" y="5511698"/>
              <a:ext cx="137160" cy="137160"/>
            </a:xfrm>
            <a:prstGeom prst="rect">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grpSp>
      <p:sp>
        <p:nvSpPr>
          <p:cNvPr id="27" name="Rectangle 26">
            <a:extLst>
              <a:ext uri="{FF2B5EF4-FFF2-40B4-BE49-F238E27FC236}">
                <a16:creationId xmlns:a16="http://schemas.microsoft.com/office/drawing/2014/main" id="{F92E3333-B2A1-3FA9-7141-A2E9E7A49957}"/>
              </a:ext>
            </a:extLst>
          </p:cNvPr>
          <p:cNvSpPr/>
          <p:nvPr/>
        </p:nvSpPr>
        <p:spPr bwMode="gray">
          <a:xfrm>
            <a:off x="8388096" y="2286000"/>
            <a:ext cx="3346704" cy="457200"/>
          </a:xfrm>
          <a:prstGeom prst="rect">
            <a:avLst/>
          </a:prstGeom>
          <a:solidFill>
            <a:schemeClr val="tx1">
              <a:lumMod val="75000"/>
            </a:schemeClr>
          </a:solidFill>
          <a:ln w="28575" cap="flat" cmpd="sng" algn="ctr">
            <a:noFill/>
            <a:prstDash val="solid"/>
            <a:miter lim="800000"/>
            <a:headEnd type="none" w="med" len="med"/>
            <a:tailEnd type="none" w="med" len="med"/>
          </a:ln>
          <a:effectLst/>
        </p:spPr>
        <p:txBody>
          <a:bodyPr vert="horz" wrap="square" lIns="548640" tIns="0" rIns="91429" bIns="0" numCol="1" rtlCol="0" anchor="ctr" anchorCtr="0" compatLnSpc="1">
            <a:prstTxWarp prst="textNoShape">
              <a:avLst/>
            </a:prstTxWarp>
            <a:noAutofit/>
          </a:bodyPr>
          <a:lstStyle/>
          <a:p>
            <a:pPr lvl="0" defTabSz="685800">
              <a:defRPr/>
            </a:pPr>
            <a:r>
              <a:rPr lang="en-US" sz="1200" b="1" kern="0" dirty="0">
                <a:solidFill>
                  <a:srgbClr val="FFFFFF"/>
                </a:solidFill>
              </a:rPr>
              <a:t>POSITIVE FIT Results</a:t>
            </a:r>
            <a:r>
              <a:rPr lang="en-US" sz="1200" b="1" kern="0" baseline="30000" dirty="0">
                <a:solidFill>
                  <a:srgbClr val="FFFFFF"/>
                </a:solidFill>
              </a:rPr>
              <a:t>‡</a:t>
            </a:r>
          </a:p>
        </p:txBody>
      </p:sp>
      <p:grpSp>
        <p:nvGrpSpPr>
          <p:cNvPr id="28" name="Group 27">
            <a:extLst>
              <a:ext uri="{FF2B5EF4-FFF2-40B4-BE49-F238E27FC236}">
                <a16:creationId xmlns:a16="http://schemas.microsoft.com/office/drawing/2014/main" id="{D4F3057B-1360-907C-4D9C-FB499A666BEB}"/>
              </a:ext>
            </a:extLst>
          </p:cNvPr>
          <p:cNvGrpSpPr/>
          <p:nvPr/>
        </p:nvGrpSpPr>
        <p:grpSpPr>
          <a:xfrm>
            <a:off x="8494426" y="2353732"/>
            <a:ext cx="320040" cy="321737"/>
            <a:chOff x="6967640" y="2002801"/>
            <a:chExt cx="320040" cy="321737"/>
          </a:xfrm>
        </p:grpSpPr>
        <p:sp>
          <p:nvSpPr>
            <p:cNvPr id="29" name="Oval 28">
              <a:extLst>
                <a:ext uri="{FF2B5EF4-FFF2-40B4-BE49-F238E27FC236}">
                  <a16:creationId xmlns:a16="http://schemas.microsoft.com/office/drawing/2014/main" id="{12C11FB6-BAFA-F23A-0A6C-79A3589A64E4}"/>
                </a:ext>
              </a:extLst>
            </p:cNvPr>
            <p:cNvSpPr/>
            <p:nvPr/>
          </p:nvSpPr>
          <p:spPr bwMode="gray">
            <a:xfrm>
              <a:off x="6967640" y="2002801"/>
              <a:ext cx="320040" cy="321737"/>
            </a:xfrm>
            <a:prstGeom prst="ellipse">
              <a:avLst/>
            </a:prstGeom>
            <a:solidFill>
              <a:schemeClr val="bg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dirty="0">
                <a:solidFill>
                  <a:schemeClr val="bg1"/>
                </a:solidFill>
              </a:endParaRPr>
            </a:p>
          </p:txBody>
        </p:sp>
        <p:sp>
          <p:nvSpPr>
            <p:cNvPr id="30" name="Plus 61">
              <a:extLst>
                <a:ext uri="{FF2B5EF4-FFF2-40B4-BE49-F238E27FC236}">
                  <a16:creationId xmlns:a16="http://schemas.microsoft.com/office/drawing/2014/main" id="{2C575EB0-1F55-CF60-D011-4BEA94CBB489}"/>
                </a:ext>
              </a:extLst>
            </p:cNvPr>
            <p:cNvSpPr/>
            <p:nvPr/>
          </p:nvSpPr>
          <p:spPr>
            <a:xfrm>
              <a:off x="7020868" y="2066586"/>
              <a:ext cx="213584" cy="194167"/>
            </a:xfrm>
            <a:prstGeom prst="mathPlus">
              <a:avLst/>
            </a:prstGeom>
            <a:solidFill>
              <a:schemeClr val="tx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31" name="Chart 30">
            <a:extLst>
              <a:ext uri="{FF2B5EF4-FFF2-40B4-BE49-F238E27FC236}">
                <a16:creationId xmlns:a16="http://schemas.microsoft.com/office/drawing/2014/main" id="{1F72FEE7-1638-FAA6-4E6B-D2CEED3D62B4}"/>
              </a:ext>
            </a:extLst>
          </p:cNvPr>
          <p:cNvGraphicFramePr/>
          <p:nvPr>
            <p:extLst>
              <p:ext uri="{D42A27DB-BD31-4B8C-83A1-F6EECF244321}">
                <p14:modId xmlns:p14="http://schemas.microsoft.com/office/powerpoint/2010/main" val="1581470685"/>
              </p:ext>
            </p:extLst>
          </p:nvPr>
        </p:nvGraphicFramePr>
        <p:xfrm>
          <a:off x="4890905" y="3232011"/>
          <a:ext cx="2377440" cy="2194560"/>
        </p:xfrm>
        <a:graphic>
          <a:graphicData uri="http://schemas.openxmlformats.org/drawingml/2006/chart">
            <c:chart xmlns:c="http://schemas.openxmlformats.org/drawingml/2006/chart" xmlns:r="http://schemas.openxmlformats.org/officeDocument/2006/relationships" r:id="rId4"/>
          </a:graphicData>
        </a:graphic>
      </p:graphicFrame>
      <p:sp>
        <p:nvSpPr>
          <p:cNvPr id="32" name="Rectangle 31">
            <a:extLst>
              <a:ext uri="{FF2B5EF4-FFF2-40B4-BE49-F238E27FC236}">
                <a16:creationId xmlns:a16="http://schemas.microsoft.com/office/drawing/2014/main" id="{9D8B704D-87F6-13A0-1E0E-FAAF084DB048}"/>
              </a:ext>
            </a:extLst>
          </p:cNvPr>
          <p:cNvSpPr/>
          <p:nvPr/>
        </p:nvSpPr>
        <p:spPr bwMode="gray">
          <a:xfrm>
            <a:off x="4416552" y="2306787"/>
            <a:ext cx="3346704" cy="457200"/>
          </a:xfrm>
          <a:prstGeom prst="rect">
            <a:avLst/>
          </a:prstGeom>
          <a:solidFill>
            <a:schemeClr val="tx1">
              <a:lumMod val="75000"/>
            </a:schemeClr>
          </a:solidFill>
          <a:ln w="28575" cap="flat" cmpd="sng" algn="ctr">
            <a:noFill/>
            <a:prstDash val="solid"/>
            <a:miter lim="800000"/>
            <a:headEnd type="none" w="med" len="med"/>
            <a:tailEnd type="none" w="med" len="med"/>
          </a:ln>
          <a:effectLst/>
        </p:spPr>
        <p:txBody>
          <a:bodyPr vert="horz" wrap="square" lIns="548640" tIns="0" rIns="91429" bIns="0" numCol="1" rtlCol="0" anchor="ctr" anchorCtr="0" compatLnSpc="1">
            <a:prstTxWarp prst="textNoShape">
              <a:avLst/>
            </a:prstTxWarp>
            <a:noAutofit/>
          </a:bodyPr>
          <a:lstStyle/>
          <a:p>
            <a:pPr fontAlgn="base">
              <a:lnSpc>
                <a:spcPct val="90000"/>
              </a:lnSpc>
              <a:spcAft>
                <a:spcPct val="0"/>
              </a:spcAft>
              <a:buClr>
                <a:schemeClr val="accent2"/>
              </a:buClr>
              <a:buSzPct val="90000"/>
            </a:pPr>
            <a:r>
              <a:rPr lang="en-US" sz="1200" b="1" dirty="0">
                <a:solidFill>
                  <a:schemeClr val="bg1"/>
                </a:solidFill>
              </a:rPr>
              <a:t>NEGATIVE FIT Results</a:t>
            </a:r>
          </a:p>
        </p:txBody>
      </p:sp>
      <p:grpSp>
        <p:nvGrpSpPr>
          <p:cNvPr id="33" name="Group 32">
            <a:extLst>
              <a:ext uri="{FF2B5EF4-FFF2-40B4-BE49-F238E27FC236}">
                <a16:creationId xmlns:a16="http://schemas.microsoft.com/office/drawing/2014/main" id="{EC4229AC-B12A-E4E6-565C-0D41C5E6906F}"/>
              </a:ext>
            </a:extLst>
          </p:cNvPr>
          <p:cNvGrpSpPr/>
          <p:nvPr/>
        </p:nvGrpSpPr>
        <p:grpSpPr>
          <a:xfrm>
            <a:off x="4525080" y="2395841"/>
            <a:ext cx="320040" cy="321737"/>
            <a:chOff x="3856130" y="1965759"/>
            <a:chExt cx="320040" cy="321737"/>
          </a:xfrm>
        </p:grpSpPr>
        <p:sp>
          <p:nvSpPr>
            <p:cNvPr id="34" name="Oval 33">
              <a:extLst>
                <a:ext uri="{FF2B5EF4-FFF2-40B4-BE49-F238E27FC236}">
                  <a16:creationId xmlns:a16="http://schemas.microsoft.com/office/drawing/2014/main" id="{7EA26143-A057-EB37-A264-81E83BA79373}"/>
                </a:ext>
              </a:extLst>
            </p:cNvPr>
            <p:cNvSpPr/>
            <p:nvPr/>
          </p:nvSpPr>
          <p:spPr bwMode="gray">
            <a:xfrm>
              <a:off x="3856130" y="1965759"/>
              <a:ext cx="320040" cy="321737"/>
            </a:xfrm>
            <a:prstGeom prst="ellipse">
              <a:avLst/>
            </a:prstGeom>
            <a:solidFill>
              <a:schemeClr val="bg1"/>
            </a:solidFill>
            <a:ln w="28575" cap="flat" cmpd="sng" algn="ctr">
              <a:solidFill>
                <a:schemeClr val="tx1">
                  <a:lumMod val="75000"/>
                </a:schemeClr>
              </a:solid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dirty="0">
                <a:solidFill>
                  <a:schemeClr val="bg1"/>
                </a:solidFill>
              </a:endParaRPr>
            </a:p>
          </p:txBody>
        </p:sp>
        <p:sp>
          <p:nvSpPr>
            <p:cNvPr id="35" name="Minus 64">
              <a:extLst>
                <a:ext uri="{FF2B5EF4-FFF2-40B4-BE49-F238E27FC236}">
                  <a16:creationId xmlns:a16="http://schemas.microsoft.com/office/drawing/2014/main" id="{329C9C6D-1F6B-36EA-F9A3-BDED902E3347}"/>
                </a:ext>
              </a:extLst>
            </p:cNvPr>
            <p:cNvSpPr/>
            <p:nvPr/>
          </p:nvSpPr>
          <p:spPr>
            <a:xfrm>
              <a:off x="3909358" y="2029544"/>
              <a:ext cx="213584" cy="194167"/>
            </a:xfrm>
            <a:prstGeom prst="mathMinus">
              <a:avLst/>
            </a:prstGeom>
            <a:solidFill>
              <a:schemeClr val="tx1">
                <a:lumMod val="75000"/>
              </a:schemeClr>
            </a:solidFill>
            <a:ln>
              <a:solidFill>
                <a:schemeClr val="tx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027BC2A8-DD02-8246-01B0-8E5722FD07DD}"/>
              </a:ext>
            </a:extLst>
          </p:cNvPr>
          <p:cNvSpPr txBox="1"/>
          <p:nvPr/>
        </p:nvSpPr>
        <p:spPr>
          <a:xfrm>
            <a:off x="10454959" y="3126900"/>
            <a:ext cx="891591" cy="246221"/>
          </a:xfrm>
          <a:prstGeom prst="rect">
            <a:avLst/>
          </a:prstGeom>
          <a:noFill/>
        </p:spPr>
        <p:txBody>
          <a:bodyPr wrap="none" rtlCol="0">
            <a:spAutoFit/>
          </a:bodyPr>
          <a:lstStyle/>
          <a:p>
            <a:pPr defTabSz="685800"/>
            <a:r>
              <a:rPr lang="en-US" sz="1000" b="1" dirty="0"/>
              <a:t>6.9% (n=48)</a:t>
            </a:r>
          </a:p>
        </p:txBody>
      </p:sp>
      <p:sp>
        <p:nvSpPr>
          <p:cNvPr id="37" name="TextBox 36">
            <a:extLst>
              <a:ext uri="{FF2B5EF4-FFF2-40B4-BE49-F238E27FC236}">
                <a16:creationId xmlns:a16="http://schemas.microsoft.com/office/drawing/2014/main" id="{B24915F9-3485-2DB7-4247-3050D02D24F6}"/>
              </a:ext>
            </a:extLst>
          </p:cNvPr>
          <p:cNvSpPr txBox="1"/>
          <p:nvPr/>
        </p:nvSpPr>
        <p:spPr>
          <a:xfrm>
            <a:off x="4904027" y="3123228"/>
            <a:ext cx="962122" cy="246221"/>
          </a:xfrm>
          <a:prstGeom prst="rect">
            <a:avLst/>
          </a:prstGeom>
          <a:noFill/>
        </p:spPr>
        <p:txBody>
          <a:bodyPr wrap="none" rtlCol="0">
            <a:spAutoFit/>
          </a:bodyPr>
          <a:lstStyle/>
          <a:p>
            <a:pPr algn="r" defTabSz="685800"/>
            <a:r>
              <a:rPr lang="en-US" sz="1000" b="1" dirty="0"/>
              <a:t>0.18% (n=17)</a:t>
            </a:r>
          </a:p>
        </p:txBody>
      </p:sp>
      <p:sp>
        <p:nvSpPr>
          <p:cNvPr id="38" name="TextBox 37">
            <a:extLst>
              <a:ext uri="{FF2B5EF4-FFF2-40B4-BE49-F238E27FC236}">
                <a16:creationId xmlns:a16="http://schemas.microsoft.com/office/drawing/2014/main" id="{E274E896-C002-472E-60AD-279F07BFB1C4}"/>
              </a:ext>
            </a:extLst>
          </p:cNvPr>
          <p:cNvSpPr txBox="1"/>
          <p:nvPr/>
        </p:nvSpPr>
        <p:spPr>
          <a:xfrm>
            <a:off x="6545409" y="3126900"/>
            <a:ext cx="962123" cy="246221"/>
          </a:xfrm>
          <a:prstGeom prst="rect">
            <a:avLst/>
          </a:prstGeom>
          <a:noFill/>
        </p:spPr>
        <p:txBody>
          <a:bodyPr wrap="none" rtlCol="0">
            <a:spAutoFit/>
          </a:bodyPr>
          <a:lstStyle/>
          <a:p>
            <a:pPr defTabSz="685800"/>
            <a:r>
              <a:rPr lang="en-US" sz="1000" b="1" dirty="0"/>
              <a:t>6.2% (n=578)</a:t>
            </a:r>
          </a:p>
        </p:txBody>
      </p:sp>
      <p:sp>
        <p:nvSpPr>
          <p:cNvPr id="39" name="Content Placeholder 2">
            <a:extLst>
              <a:ext uri="{FF2B5EF4-FFF2-40B4-BE49-F238E27FC236}">
                <a16:creationId xmlns:a16="http://schemas.microsoft.com/office/drawing/2014/main" id="{33976103-4237-8BBD-803E-EC8E2EF72130}"/>
              </a:ext>
            </a:extLst>
          </p:cNvPr>
          <p:cNvSpPr txBox="1">
            <a:spLocks/>
          </p:cNvSpPr>
          <p:nvPr/>
        </p:nvSpPr>
        <p:spPr>
          <a:xfrm>
            <a:off x="4855464" y="5303520"/>
            <a:ext cx="2468880" cy="184666"/>
          </a:xfrm>
          <a:prstGeom prst="rect">
            <a:avLst/>
          </a:prstGeom>
          <a:noFill/>
          <a:ln w="12700">
            <a:noFill/>
          </a:ln>
        </p:spPr>
        <p:txBody>
          <a:bodyPr vert="horz" lIns="0" tIns="0" rIns="0" bIns="0" rtlCol="0">
            <a:sp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100000"/>
              </a:lnSpc>
              <a:spcBef>
                <a:spcPts val="500"/>
              </a:spcBef>
              <a:buClr>
                <a:schemeClr val="accent1"/>
              </a:buClr>
              <a:buFont typeface="Arial" panose="020B0604020202020204" pitchFamily="34" charset="0"/>
              <a:buChar char="•"/>
              <a:defRPr sz="16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fontAlgn="t" hangingPunct="0">
              <a:spcBef>
                <a:spcPts val="750"/>
              </a:spcBef>
              <a:buClr>
                <a:srgbClr val="6888B7"/>
              </a:buClr>
              <a:buNone/>
              <a:defRPr/>
            </a:pPr>
            <a:r>
              <a:rPr lang="en-US" sz="1200" b="1" dirty="0">
                <a:solidFill>
                  <a:schemeClr val="tx1"/>
                </a:solidFill>
              </a:rPr>
              <a:t>Colonoscopy Results</a:t>
            </a:r>
          </a:p>
        </p:txBody>
      </p:sp>
      <p:sp>
        <p:nvSpPr>
          <p:cNvPr id="40" name="TextBox 1">
            <a:extLst>
              <a:ext uri="{FF2B5EF4-FFF2-40B4-BE49-F238E27FC236}">
                <a16:creationId xmlns:a16="http://schemas.microsoft.com/office/drawing/2014/main" id="{D3F4CE38-30A8-1BBD-EC72-FD7610079495}"/>
              </a:ext>
            </a:extLst>
          </p:cNvPr>
          <p:cNvSpPr txBox="1"/>
          <p:nvPr/>
        </p:nvSpPr>
        <p:spPr>
          <a:xfrm>
            <a:off x="5335429" y="4318202"/>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b="1" dirty="0">
                <a:solidFill>
                  <a:schemeClr val="bg1"/>
                </a:solidFill>
              </a:rPr>
              <a:t>67.8%</a:t>
            </a:r>
          </a:p>
          <a:p>
            <a:pPr algn="ctr"/>
            <a:r>
              <a:rPr lang="en-US" sz="1000" b="1" dirty="0">
                <a:solidFill>
                  <a:schemeClr val="bg1"/>
                </a:solidFill>
              </a:rPr>
              <a:t>(n=6033)</a:t>
            </a:r>
          </a:p>
        </p:txBody>
      </p:sp>
      <p:sp>
        <p:nvSpPr>
          <p:cNvPr id="41" name="TextBox 1">
            <a:extLst>
              <a:ext uri="{FF2B5EF4-FFF2-40B4-BE49-F238E27FC236}">
                <a16:creationId xmlns:a16="http://schemas.microsoft.com/office/drawing/2014/main" id="{ED489C23-E670-E6F9-2C3C-9CBB66EBC531}"/>
              </a:ext>
            </a:extLst>
          </p:cNvPr>
          <p:cNvSpPr txBox="1"/>
          <p:nvPr/>
        </p:nvSpPr>
        <p:spPr>
          <a:xfrm>
            <a:off x="6238973" y="3975671"/>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b="1" dirty="0">
                <a:solidFill>
                  <a:schemeClr val="bg1"/>
                </a:solidFill>
              </a:rPr>
              <a:t>28.8%</a:t>
            </a:r>
          </a:p>
          <a:p>
            <a:pPr algn="ctr"/>
            <a:r>
              <a:rPr lang="en-US" sz="1000" b="1" dirty="0">
                <a:solidFill>
                  <a:schemeClr val="bg1"/>
                </a:solidFill>
              </a:rPr>
              <a:t>(n=2676)</a:t>
            </a:r>
          </a:p>
        </p:txBody>
      </p:sp>
      <p:sp>
        <p:nvSpPr>
          <p:cNvPr id="42" name="TextBox 1">
            <a:extLst>
              <a:ext uri="{FF2B5EF4-FFF2-40B4-BE49-F238E27FC236}">
                <a16:creationId xmlns:a16="http://schemas.microsoft.com/office/drawing/2014/main" id="{B4AF7490-02B6-9041-D844-6C93DF28E578}"/>
              </a:ext>
            </a:extLst>
          </p:cNvPr>
          <p:cNvSpPr txBox="1"/>
          <p:nvPr/>
        </p:nvSpPr>
        <p:spPr>
          <a:xfrm>
            <a:off x="9739101" y="4583952"/>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b="1" dirty="0">
                <a:solidFill>
                  <a:schemeClr val="bg1"/>
                </a:solidFill>
              </a:rPr>
              <a:t>31.6%</a:t>
            </a:r>
          </a:p>
          <a:p>
            <a:pPr algn="ctr"/>
            <a:r>
              <a:rPr lang="en-US" sz="1000" b="1" dirty="0">
                <a:solidFill>
                  <a:schemeClr val="bg1"/>
                </a:solidFill>
              </a:rPr>
              <a:t>(n=220)</a:t>
            </a:r>
          </a:p>
        </p:txBody>
      </p:sp>
      <p:sp>
        <p:nvSpPr>
          <p:cNvPr id="43" name="TextBox 1">
            <a:extLst>
              <a:ext uri="{FF2B5EF4-FFF2-40B4-BE49-F238E27FC236}">
                <a16:creationId xmlns:a16="http://schemas.microsoft.com/office/drawing/2014/main" id="{4EB4C3E0-9D44-F059-7C83-4BD79E13876F}"/>
              </a:ext>
            </a:extLst>
          </p:cNvPr>
          <p:cNvSpPr txBox="1"/>
          <p:nvPr/>
        </p:nvSpPr>
        <p:spPr>
          <a:xfrm>
            <a:off x="9329653" y="3803580"/>
            <a:ext cx="708341" cy="4250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000" b="1" dirty="0">
                <a:solidFill>
                  <a:schemeClr val="bg1"/>
                </a:solidFill>
              </a:rPr>
              <a:t>35.6%</a:t>
            </a:r>
          </a:p>
          <a:p>
            <a:pPr algn="ctr"/>
            <a:r>
              <a:rPr lang="en-US" sz="1000" b="1" dirty="0">
                <a:solidFill>
                  <a:schemeClr val="bg1"/>
                </a:solidFill>
              </a:rPr>
              <a:t>(n=248)</a:t>
            </a:r>
          </a:p>
        </p:txBody>
      </p:sp>
      <p:sp>
        <p:nvSpPr>
          <p:cNvPr id="44" name="Freeform 48">
            <a:extLst>
              <a:ext uri="{FF2B5EF4-FFF2-40B4-BE49-F238E27FC236}">
                <a16:creationId xmlns:a16="http://schemas.microsoft.com/office/drawing/2014/main" id="{F69D46A8-4B3A-FC01-E644-53EE8DCA214A}"/>
              </a:ext>
            </a:extLst>
          </p:cNvPr>
          <p:cNvSpPr/>
          <p:nvPr/>
        </p:nvSpPr>
        <p:spPr>
          <a:xfrm>
            <a:off x="10254235" y="3260585"/>
            <a:ext cx="239481" cy="74861"/>
          </a:xfrm>
          <a:custGeom>
            <a:avLst/>
            <a:gdLst>
              <a:gd name="connsiteX0" fmla="*/ 0 w 361950"/>
              <a:gd name="connsiteY0" fmla="*/ 184150 h 184150"/>
              <a:gd name="connsiteX1" fmla="*/ 114300 w 361950"/>
              <a:gd name="connsiteY1" fmla="*/ 0 h 184150"/>
              <a:gd name="connsiteX2" fmla="*/ 361950 w 361950"/>
              <a:gd name="connsiteY2" fmla="*/ 0 h 184150"/>
            </a:gdLst>
            <a:ahLst/>
            <a:cxnLst>
              <a:cxn ang="0">
                <a:pos x="connsiteX0" y="connsiteY0"/>
              </a:cxn>
              <a:cxn ang="0">
                <a:pos x="connsiteX1" y="connsiteY1"/>
              </a:cxn>
              <a:cxn ang="0">
                <a:pos x="connsiteX2" y="connsiteY2"/>
              </a:cxn>
            </a:cxnLst>
            <a:rect l="l" t="t" r="r" b="b"/>
            <a:pathLst>
              <a:path w="361950" h="184150">
                <a:moveTo>
                  <a:pt x="0" y="184150"/>
                </a:moveTo>
                <a:lnTo>
                  <a:pt x="114300" y="0"/>
                </a:lnTo>
                <a:lnTo>
                  <a:pt x="361950"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schemeClr val="tx1"/>
              </a:solidFill>
            </a:endParaRPr>
          </a:p>
        </p:txBody>
      </p:sp>
      <p:sp>
        <p:nvSpPr>
          <p:cNvPr id="45" name="Freeform 48">
            <a:extLst>
              <a:ext uri="{FF2B5EF4-FFF2-40B4-BE49-F238E27FC236}">
                <a16:creationId xmlns:a16="http://schemas.microsoft.com/office/drawing/2014/main" id="{BC4DB659-8DE3-5F34-3367-4A15459699EF}"/>
              </a:ext>
            </a:extLst>
          </p:cNvPr>
          <p:cNvSpPr/>
          <p:nvPr/>
        </p:nvSpPr>
        <p:spPr>
          <a:xfrm>
            <a:off x="6320410" y="3241535"/>
            <a:ext cx="239481" cy="74861"/>
          </a:xfrm>
          <a:custGeom>
            <a:avLst/>
            <a:gdLst>
              <a:gd name="connsiteX0" fmla="*/ 0 w 361950"/>
              <a:gd name="connsiteY0" fmla="*/ 184150 h 184150"/>
              <a:gd name="connsiteX1" fmla="*/ 114300 w 361950"/>
              <a:gd name="connsiteY1" fmla="*/ 0 h 184150"/>
              <a:gd name="connsiteX2" fmla="*/ 361950 w 361950"/>
              <a:gd name="connsiteY2" fmla="*/ 0 h 184150"/>
            </a:gdLst>
            <a:ahLst/>
            <a:cxnLst>
              <a:cxn ang="0">
                <a:pos x="connsiteX0" y="connsiteY0"/>
              </a:cxn>
              <a:cxn ang="0">
                <a:pos x="connsiteX1" y="connsiteY1"/>
              </a:cxn>
              <a:cxn ang="0">
                <a:pos x="connsiteX2" y="connsiteY2"/>
              </a:cxn>
            </a:cxnLst>
            <a:rect l="l" t="t" r="r" b="b"/>
            <a:pathLst>
              <a:path w="361950" h="184150">
                <a:moveTo>
                  <a:pt x="0" y="184150"/>
                </a:moveTo>
                <a:lnTo>
                  <a:pt x="114300" y="0"/>
                </a:lnTo>
                <a:lnTo>
                  <a:pt x="361950"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schemeClr val="tx1"/>
              </a:solidFill>
            </a:endParaRPr>
          </a:p>
        </p:txBody>
      </p:sp>
      <p:sp>
        <p:nvSpPr>
          <p:cNvPr id="46" name="Freeform 48">
            <a:extLst>
              <a:ext uri="{FF2B5EF4-FFF2-40B4-BE49-F238E27FC236}">
                <a16:creationId xmlns:a16="http://schemas.microsoft.com/office/drawing/2014/main" id="{683F7119-50B6-EAF9-B63F-22C877860598}"/>
              </a:ext>
            </a:extLst>
          </p:cNvPr>
          <p:cNvSpPr/>
          <p:nvPr/>
        </p:nvSpPr>
        <p:spPr>
          <a:xfrm flipH="1">
            <a:off x="5861855" y="3232011"/>
            <a:ext cx="239481" cy="61616"/>
          </a:xfrm>
          <a:custGeom>
            <a:avLst/>
            <a:gdLst>
              <a:gd name="connsiteX0" fmla="*/ 0 w 361950"/>
              <a:gd name="connsiteY0" fmla="*/ 184150 h 184150"/>
              <a:gd name="connsiteX1" fmla="*/ 114300 w 361950"/>
              <a:gd name="connsiteY1" fmla="*/ 0 h 184150"/>
              <a:gd name="connsiteX2" fmla="*/ 361950 w 361950"/>
              <a:gd name="connsiteY2" fmla="*/ 0 h 184150"/>
            </a:gdLst>
            <a:ahLst/>
            <a:cxnLst>
              <a:cxn ang="0">
                <a:pos x="connsiteX0" y="connsiteY0"/>
              </a:cxn>
              <a:cxn ang="0">
                <a:pos x="connsiteX1" y="connsiteY1"/>
              </a:cxn>
              <a:cxn ang="0">
                <a:pos x="connsiteX2" y="connsiteY2"/>
              </a:cxn>
            </a:cxnLst>
            <a:rect l="l" t="t" r="r" b="b"/>
            <a:pathLst>
              <a:path w="361950" h="184150">
                <a:moveTo>
                  <a:pt x="0" y="184150"/>
                </a:moveTo>
                <a:lnTo>
                  <a:pt x="114300" y="0"/>
                </a:lnTo>
                <a:lnTo>
                  <a:pt x="361950" y="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dirty="0">
              <a:solidFill>
                <a:schemeClr val="tx1"/>
              </a:solidFill>
            </a:endParaRPr>
          </a:p>
        </p:txBody>
      </p:sp>
      <p:sp>
        <p:nvSpPr>
          <p:cNvPr id="47" name="TextBox 46">
            <a:extLst>
              <a:ext uri="{FF2B5EF4-FFF2-40B4-BE49-F238E27FC236}">
                <a16:creationId xmlns:a16="http://schemas.microsoft.com/office/drawing/2014/main" id="{F674CF4C-4FC2-34B3-0742-B11F588A222F}"/>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1254402042"/>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AAEA5-A26B-4691-853F-20116631F45C}"/>
              </a:ext>
            </a:extLst>
          </p:cNvPr>
          <p:cNvSpPr>
            <a:spLocks noGrp="1"/>
          </p:cNvSpPr>
          <p:nvPr>
            <p:ph type="title"/>
          </p:nvPr>
        </p:nvSpPr>
        <p:spPr>
          <a:xfrm>
            <a:off x="317689" y="149538"/>
            <a:ext cx="10936940" cy="645407"/>
          </a:xfrm>
        </p:spPr>
        <p:txBody>
          <a:bodyPr/>
          <a:lstStyle/>
          <a:p>
            <a:r>
              <a:rPr lang="en-US" dirty="0"/>
              <a:t>Interpreting the Significance of the mt-sDNA</a:t>
            </a:r>
            <a:r>
              <a:rPr lang="en-US" dirty="0">
                <a:solidFill>
                  <a:schemeClr val="accent5"/>
                </a:solidFill>
              </a:rPr>
              <a:t> </a:t>
            </a:r>
            <a:r>
              <a:rPr lang="en-US" dirty="0"/>
              <a:t>Results</a:t>
            </a:r>
          </a:p>
        </p:txBody>
      </p:sp>
      <p:sp>
        <p:nvSpPr>
          <p:cNvPr id="3" name="Content Placeholder 2">
            <a:extLst>
              <a:ext uri="{FF2B5EF4-FFF2-40B4-BE49-F238E27FC236}">
                <a16:creationId xmlns:a16="http://schemas.microsoft.com/office/drawing/2014/main" id="{340754E0-CAD3-4AD4-811B-E76233A4E692}"/>
              </a:ext>
            </a:extLst>
          </p:cNvPr>
          <p:cNvSpPr>
            <a:spLocks noGrp="1"/>
          </p:cNvSpPr>
          <p:nvPr>
            <p:ph idx="1"/>
          </p:nvPr>
        </p:nvSpPr>
        <p:spPr>
          <a:xfrm>
            <a:off x="892629" y="1262761"/>
            <a:ext cx="10232571" cy="4856084"/>
          </a:xfrm>
        </p:spPr>
        <p:txBody>
          <a:bodyPr/>
          <a:lstStyle/>
          <a:p>
            <a:pPr marL="457200">
              <a:lnSpc>
                <a:spcPct val="100000"/>
              </a:lnSpc>
              <a:spcBef>
                <a:spcPts val="1200"/>
              </a:spcBef>
            </a:pPr>
            <a:r>
              <a:rPr lang="en-US" dirty="0">
                <a:latin typeface="+mn-lt"/>
              </a:rPr>
              <a:t>An extrapolation of the pivotal study results to a hypothetical reference population of 10,000 participants at average risk for CRC undergoing screening with mt-sDNA was conducted [Table 3, Imperiale, et al. </a:t>
            </a:r>
            <a:r>
              <a:rPr lang="en-US" i="1" dirty="0">
                <a:latin typeface="+mn-lt"/>
              </a:rPr>
              <a:t>N Engl J Med</a:t>
            </a:r>
            <a:r>
              <a:rPr lang="en-US" dirty="0">
                <a:latin typeface="+mn-lt"/>
              </a:rPr>
              <a:t>. 2014].</a:t>
            </a:r>
          </a:p>
          <a:p>
            <a:pPr marL="1028700" lvl="2" indent="-285750">
              <a:lnSpc>
                <a:spcPct val="100000"/>
              </a:lnSpc>
              <a:spcBef>
                <a:spcPts val="1200"/>
              </a:spcBef>
              <a:buFont typeface="Courier New" panose="02070309020205020404" pitchFamily="49" charset="0"/>
              <a:buChar char="o"/>
            </a:pPr>
            <a:r>
              <a:rPr lang="en-US" sz="1800" dirty="0">
                <a:latin typeface="+mn-lt"/>
              </a:rPr>
              <a:t>83.9% of patients would have screened negative using the mt-sDNA test and 16.1% would have screened positive.</a:t>
            </a:r>
          </a:p>
          <a:p>
            <a:pPr marL="1028700" lvl="2" indent="-285750">
              <a:lnSpc>
                <a:spcPct val="100000"/>
              </a:lnSpc>
              <a:spcBef>
                <a:spcPts val="1200"/>
              </a:spcBef>
              <a:buFont typeface="Courier New" panose="02070309020205020404" pitchFamily="49" charset="0"/>
              <a:buChar char="o"/>
            </a:pPr>
            <a:r>
              <a:rPr lang="en-US" sz="1800" dirty="0">
                <a:latin typeface="+mn-lt"/>
              </a:rPr>
              <a:t>Of the negative patients, 99.94% would have accurately screened negative for CRC, leaving 0.06% (or 5 patients out of 10,000) that would have had a CRC missed.</a:t>
            </a:r>
          </a:p>
          <a:p>
            <a:pPr marL="1028700" lvl="2" indent="-285750">
              <a:lnSpc>
                <a:spcPct val="100000"/>
              </a:lnSpc>
              <a:spcBef>
                <a:spcPts val="1200"/>
              </a:spcBef>
              <a:buFont typeface="Courier New" panose="02070309020205020404" pitchFamily="49" charset="0"/>
              <a:buChar char="o"/>
            </a:pPr>
            <a:r>
              <a:rPr lang="en-US" sz="1800" dirty="0">
                <a:latin typeface="+mn-lt"/>
              </a:rPr>
              <a:t>Of the positive patients, 3.7% would have been diagnosed with CRC, 19.9% would have had advanced precancerous lesions, 30.9% would have had nonadvanced adenomas, and 45.4% would have had no findings on diagnostic colonoscopy.</a:t>
            </a:r>
          </a:p>
        </p:txBody>
      </p:sp>
      <p:sp>
        <p:nvSpPr>
          <p:cNvPr id="5" name="Text Placeholder 2">
            <a:extLst>
              <a:ext uri="{FF2B5EF4-FFF2-40B4-BE49-F238E27FC236}">
                <a16:creationId xmlns:a16="http://schemas.microsoft.com/office/drawing/2014/main" id="{23F5B9FC-95BA-450C-A3E5-C830D21E09CC}"/>
              </a:ext>
            </a:extLst>
          </p:cNvPr>
          <p:cNvSpPr>
            <a:spLocks noGrp="1"/>
          </p:cNvSpPr>
          <p:nvPr>
            <p:ph type="body" sz="quarter" idx="16"/>
          </p:nvPr>
        </p:nvSpPr>
        <p:spPr>
          <a:xfrm>
            <a:off x="317689" y="6057660"/>
            <a:ext cx="10095221" cy="426611"/>
          </a:xfrm>
        </p:spPr>
        <p:txBody>
          <a:bodyPr/>
          <a:lstStyle/>
          <a:p>
            <a:pPr marL="0" marR="0" lvl="0" indent="0" algn="l" defTabSz="914400" rtl="0" eaLnBrk="1" fontAlgn="auto" latinLnBrk="0" hangingPunct="1">
              <a:lnSpc>
                <a:spcPct val="85000"/>
              </a:lnSpc>
              <a:spcBef>
                <a:spcPts val="300"/>
              </a:spcBef>
              <a:spcAft>
                <a:spcPts val="0"/>
              </a:spcAft>
              <a:buClr>
                <a:srgbClr val="ED7D31"/>
              </a:buClr>
              <a:buSzPct val="85000"/>
              <a:buFont typeface="Arial" pitchFamily="34" charset="0"/>
              <a:buNone/>
              <a:tabLst/>
              <a:defRPr/>
            </a:pPr>
            <a:r>
              <a:rPr kumimoji="0" lang="en-US" sz="800" b="0" i="0" u="none" strike="noStrike" kern="1200" cap="none" spc="0" normalizeH="0" baseline="0" noProof="0" dirty="0">
                <a:ln>
                  <a:noFill/>
                </a:ln>
                <a:solidFill>
                  <a:srgbClr val="44546A"/>
                </a:solidFill>
                <a:effectLst/>
                <a:uLnTx/>
                <a:uFillTx/>
                <a:latin typeface="Arial"/>
                <a:ea typeface="+mn-ea"/>
                <a:cs typeface="Arial" pitchFamily="34" charset="0"/>
              </a:rPr>
              <a:t>Imperiale TF, et al. </a:t>
            </a:r>
            <a:r>
              <a:rPr kumimoji="0" lang="en-US" sz="800" b="0" i="1" u="none" strike="noStrike" kern="1200" cap="none" spc="0" normalizeH="0" baseline="0" noProof="0" dirty="0">
                <a:ln>
                  <a:noFill/>
                </a:ln>
                <a:solidFill>
                  <a:srgbClr val="44546A"/>
                </a:solidFill>
                <a:effectLst/>
                <a:uLnTx/>
                <a:uFillTx/>
                <a:latin typeface="Arial"/>
                <a:ea typeface="+mn-ea"/>
                <a:cs typeface="Arial" pitchFamily="34" charset="0"/>
              </a:rPr>
              <a:t>N Engl J Med. </a:t>
            </a:r>
            <a:r>
              <a:rPr kumimoji="0" lang="en-US" sz="800" b="0" i="0" u="none" strike="noStrike" kern="1200" cap="none" spc="0" normalizeH="0" baseline="0" noProof="0" dirty="0">
                <a:ln>
                  <a:noFill/>
                </a:ln>
                <a:solidFill>
                  <a:srgbClr val="44546A"/>
                </a:solidFill>
                <a:effectLst/>
                <a:uLnTx/>
                <a:uFillTx/>
                <a:latin typeface="Arial"/>
                <a:ea typeface="+mn-ea"/>
                <a:cs typeface="Arial" pitchFamily="34" charset="0"/>
              </a:rPr>
              <a:t>2014;370(14):1287-1297.</a:t>
            </a:r>
          </a:p>
        </p:txBody>
      </p:sp>
      <p:sp>
        <p:nvSpPr>
          <p:cNvPr id="4" name="TextBox 3">
            <a:extLst>
              <a:ext uri="{FF2B5EF4-FFF2-40B4-BE49-F238E27FC236}">
                <a16:creationId xmlns:a16="http://schemas.microsoft.com/office/drawing/2014/main" id="{B36252F0-9A7F-8CBE-F744-8C99D98677E9}"/>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112208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467528" y="-146776"/>
            <a:ext cx="11146402" cy="1205865"/>
          </a:xfrm>
        </p:spPr>
        <p:txBody>
          <a:bodyPr/>
          <a:lstStyle/>
          <a:p>
            <a:pPr algn="l"/>
            <a:r>
              <a:rPr lang="en-US" sz="3200" dirty="0"/>
              <a:t>These Slides are Provided for Educational Purposes as of January 1, 2025</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514824" y="1380675"/>
            <a:ext cx="11051809" cy="4342157"/>
          </a:xfrm>
        </p:spPr>
        <p:txBody>
          <a:bodyPr/>
          <a:lstStyle/>
          <a:p>
            <a:pPr algn="l"/>
            <a:r>
              <a:rPr lang="en-US" b="1" dirty="0"/>
              <a:t>Note:</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Individuals may use these slides for scientific or educational purposes only.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35518122-D8BC-3531-B366-8E6934898F10}"/>
              </a:ext>
            </a:extLst>
          </p:cNvPr>
          <p:cNvSpPr txBox="1">
            <a:spLocks/>
          </p:cNvSpPr>
          <p:nvPr/>
        </p:nvSpPr>
        <p:spPr>
          <a:xfrm>
            <a:off x="155255" y="6392762"/>
            <a:ext cx="10095221" cy="426611"/>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nSpc>
                <a:spcPct val="100000"/>
              </a:lnSpc>
              <a:spcBef>
                <a:spcPts val="0"/>
              </a:spcBef>
              <a:buNone/>
              <a:defRPr/>
            </a:pPr>
            <a:r>
              <a:rPr lang="en-US" sz="1000" b="0" i="0" dirty="0">
                <a:solidFill>
                  <a:schemeClr val="tx2"/>
                </a:solidFill>
                <a:effectLst/>
                <a:latin typeface="+mn-lt"/>
              </a:rPr>
              <a:t>© 2025 Exact Sciences Corporation. All rights reserved.</a:t>
            </a:r>
          </a:p>
        </p:txBody>
      </p:sp>
    </p:spTree>
    <p:extLst>
      <p:ext uri="{BB962C8B-B14F-4D97-AF65-F5344CB8AC3E}">
        <p14:creationId xmlns:p14="http://schemas.microsoft.com/office/powerpoint/2010/main" val="3605107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a:t>mt-sDNA Test </a:t>
            </a:r>
            <a:br>
              <a:rPr lang="en-US" dirty="0"/>
            </a:br>
            <a:r>
              <a:rPr lang="en-US" dirty="0"/>
              <a:t>Pivotal Study and Results</a:t>
            </a:r>
          </a:p>
        </p:txBody>
      </p:sp>
      <p:sp>
        <p:nvSpPr>
          <p:cNvPr id="2" name="TextBox 1">
            <a:extLst>
              <a:ext uri="{FF2B5EF4-FFF2-40B4-BE49-F238E27FC236}">
                <a16:creationId xmlns:a16="http://schemas.microsoft.com/office/drawing/2014/main" id="{D1CF6865-A997-4903-89D8-B2C9AA276D5A}"/>
              </a:ext>
            </a:extLst>
          </p:cNvPr>
          <p:cNvSpPr txBox="1"/>
          <p:nvPr/>
        </p:nvSpPr>
        <p:spPr bwMode="gray">
          <a:xfrm>
            <a:off x="225778" y="6191957"/>
            <a:ext cx="2698045" cy="237066"/>
          </a:xfrm>
          <a:prstGeom prst="rect">
            <a:avLst/>
          </a:prstGeom>
        </p:spPr>
        <p:txBody>
          <a:bodyPr wrap="square" rtlCol="0">
            <a:noAutofit/>
          </a:bodyPr>
          <a:lstStyle/>
          <a:p>
            <a:pPr>
              <a:lnSpc>
                <a:spcPct val="90000"/>
              </a:lnSpc>
              <a:spcBef>
                <a:spcPts val="1000"/>
              </a:spcBef>
              <a:buSzPct val="100000"/>
            </a:pPr>
            <a:r>
              <a:rPr lang="en-US" sz="900" dirty="0">
                <a:solidFill>
                  <a:schemeClr val="tx2"/>
                </a:solidFill>
              </a:rPr>
              <a:t>January 2025/ MED-CG-2200129 (v3.0)</a:t>
            </a:r>
          </a:p>
        </p:txBody>
      </p:sp>
    </p:spTree>
    <p:custDataLst>
      <p:tags r:id="rId1"/>
    </p:custDataLst>
    <p:extLst>
      <p:ext uri="{BB962C8B-B14F-4D97-AF65-F5344CB8AC3E}">
        <p14:creationId xmlns:p14="http://schemas.microsoft.com/office/powerpoint/2010/main" val="3186800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CF7577CB-B3CF-5CFB-E75B-3D633B72BACE}"/>
              </a:ext>
            </a:extLst>
          </p:cNvPr>
          <p:cNvSpPr>
            <a:spLocks noGrp="1"/>
          </p:cNvSpPr>
          <p:nvPr>
            <p:ph idx="1"/>
          </p:nvPr>
        </p:nvSpPr>
        <p:spPr>
          <a:xfrm>
            <a:off x="457200" y="1048465"/>
            <a:ext cx="11277600" cy="757130"/>
          </a:xfrm>
        </p:spPr>
        <p:txBody>
          <a:bodyPr>
            <a:spAutoFit/>
          </a:bodyPr>
          <a:lstStyle/>
          <a:p>
            <a:pPr marL="0" indent="0">
              <a:spcAft>
                <a:spcPts val="0"/>
              </a:spcAft>
              <a:buNone/>
            </a:pPr>
            <a:r>
              <a:rPr lang="en-US" sz="1600" dirty="0">
                <a:solidFill>
                  <a:schemeClr val="tx1"/>
                </a:solidFill>
                <a:cs typeface="Arial"/>
              </a:rPr>
              <a:t>DeeP-C was a prospective, cross-sectional, multicenter pivotal study evaluating the performance of mt-sDNA test vs FIT* in asymptomatic adults (N=9989) between the ages of 50 and 84, who were considered at average risk for CRC, and who were scheduled to undergo screening colonoscopy.</a:t>
            </a:r>
          </a:p>
        </p:txBody>
      </p:sp>
      <p:sp>
        <p:nvSpPr>
          <p:cNvPr id="7" name="Title 12">
            <a:extLst>
              <a:ext uri="{FF2B5EF4-FFF2-40B4-BE49-F238E27FC236}">
                <a16:creationId xmlns:a16="http://schemas.microsoft.com/office/drawing/2014/main" id="{8CD9AE2F-2D24-F72A-F411-C257B2413181}"/>
              </a:ext>
            </a:extLst>
          </p:cNvPr>
          <p:cNvSpPr>
            <a:spLocks noGrp="1"/>
          </p:cNvSpPr>
          <p:nvPr>
            <p:ph type="title"/>
          </p:nvPr>
        </p:nvSpPr>
        <p:spPr>
          <a:xfrm>
            <a:off x="401699" y="171450"/>
            <a:ext cx="11277600" cy="647700"/>
          </a:xfrm>
        </p:spPr>
        <p:txBody>
          <a:bodyPr/>
          <a:lstStyle/>
          <a:p>
            <a:r>
              <a:rPr lang="en-US" dirty="0">
                <a:solidFill>
                  <a:schemeClr val="tx1"/>
                </a:solidFill>
              </a:rPr>
              <a:t>Clinical Validation of the mt-sDNA Test: DeeP-C Study</a:t>
            </a:r>
          </a:p>
        </p:txBody>
      </p:sp>
      <p:sp>
        <p:nvSpPr>
          <p:cNvPr id="8" name="Pentagon 15">
            <a:extLst>
              <a:ext uri="{FF2B5EF4-FFF2-40B4-BE49-F238E27FC236}">
                <a16:creationId xmlns:a16="http://schemas.microsoft.com/office/drawing/2014/main" id="{1A77AEDE-0C39-3782-95E0-05FECF022B9B}"/>
              </a:ext>
            </a:extLst>
          </p:cNvPr>
          <p:cNvSpPr/>
          <p:nvPr/>
        </p:nvSpPr>
        <p:spPr>
          <a:xfrm>
            <a:off x="4422648" y="2402825"/>
            <a:ext cx="3346704" cy="3017520"/>
          </a:xfrm>
          <a:prstGeom prst="homePlate">
            <a:avLst>
              <a:gd name="adj" fmla="val 15161"/>
            </a:avLst>
          </a:prstGeom>
          <a:solidFill>
            <a:schemeClr val="bg1">
              <a:lumMod val="95000"/>
            </a:schemeClr>
          </a:solidFill>
          <a:ln w="19050" cap="flat" cmpd="sng" algn="ctr">
            <a:noFill/>
            <a:prstDash val="solid"/>
            <a:miter lim="800000"/>
          </a:ln>
          <a:effectLst/>
        </p:spPr>
        <p:txBody>
          <a:bodyPr rtlCol="0" anchor="ctr"/>
          <a:lstStyle/>
          <a:p>
            <a:pPr algn="ctr" defTabSz="685800">
              <a:defRPr/>
            </a:pPr>
            <a:endParaRPr lang="en-US" sz="1200" kern="0" dirty="0"/>
          </a:p>
        </p:txBody>
      </p:sp>
      <p:sp>
        <p:nvSpPr>
          <p:cNvPr id="9" name="TextBox 8">
            <a:extLst>
              <a:ext uri="{FF2B5EF4-FFF2-40B4-BE49-F238E27FC236}">
                <a16:creationId xmlns:a16="http://schemas.microsoft.com/office/drawing/2014/main" id="{C7920E37-F40E-8A7A-02A1-B29FBE72744E}"/>
              </a:ext>
            </a:extLst>
          </p:cNvPr>
          <p:cNvSpPr txBox="1"/>
          <p:nvPr/>
        </p:nvSpPr>
        <p:spPr>
          <a:xfrm>
            <a:off x="4997656" y="4277998"/>
            <a:ext cx="1920240" cy="498598"/>
          </a:xfrm>
          <a:prstGeom prst="rect">
            <a:avLst/>
          </a:prstGeom>
          <a:noFill/>
        </p:spPr>
        <p:txBody>
          <a:bodyPr wrap="square" lIns="0" tIns="0" rIns="0" bIns="0" rtlCol="0" anchor="ctr">
            <a:spAutoFit/>
          </a:bodyPr>
          <a:lstStyle/>
          <a:p>
            <a:pPr algn="ctr" defTabSz="685800">
              <a:lnSpc>
                <a:spcPct val="90000"/>
              </a:lnSpc>
            </a:pPr>
            <a:r>
              <a:rPr lang="en-GB" sz="1200" dirty="0">
                <a:cs typeface="Arial" panose="020B0604020202020204" pitchFamily="34" charset="0"/>
              </a:rPr>
              <a:t>Participants also underwent screening </a:t>
            </a:r>
            <a:r>
              <a:rPr lang="en-GB" sz="1200" b="1" dirty="0">
                <a:cs typeface="Arial" panose="020B0604020202020204" pitchFamily="34" charset="0"/>
              </a:rPr>
              <a:t>colonoscopy</a:t>
            </a:r>
            <a:r>
              <a:rPr lang="en-GB" sz="1200" b="1" baseline="30000" dirty="0">
                <a:cs typeface="Arial" panose="020B0604020202020204" pitchFamily="34" charset="0"/>
              </a:rPr>
              <a:t>† </a:t>
            </a:r>
            <a:r>
              <a:rPr lang="en-GB" sz="1200" dirty="0">
                <a:cs typeface="Arial" panose="020B0604020202020204" pitchFamily="34" charset="0"/>
              </a:rPr>
              <a:t>(reference standard) </a:t>
            </a:r>
            <a:endParaRPr lang="en-US" sz="1200" dirty="0">
              <a:cs typeface="Arial" panose="020B0604020202020204" pitchFamily="34" charset="0"/>
            </a:endParaRPr>
          </a:p>
        </p:txBody>
      </p:sp>
      <p:cxnSp>
        <p:nvCxnSpPr>
          <p:cNvPr id="10" name="Straight Connector 9">
            <a:extLst>
              <a:ext uri="{FF2B5EF4-FFF2-40B4-BE49-F238E27FC236}">
                <a16:creationId xmlns:a16="http://schemas.microsoft.com/office/drawing/2014/main" id="{F2B6A5DD-F6BF-6921-65E4-79F3BD70E118}"/>
              </a:ext>
            </a:extLst>
          </p:cNvPr>
          <p:cNvCxnSpPr>
            <a:cxnSpLocks/>
          </p:cNvCxnSpPr>
          <p:nvPr/>
        </p:nvCxnSpPr>
        <p:spPr>
          <a:xfrm>
            <a:off x="4631896" y="4110183"/>
            <a:ext cx="2651760" cy="0"/>
          </a:xfrm>
          <a:prstGeom prst="line">
            <a:avLst/>
          </a:prstGeom>
          <a:noFill/>
          <a:ln w="25400" cap="flat" cmpd="sng" algn="ctr">
            <a:solidFill>
              <a:schemeClr val="tx2"/>
            </a:solidFill>
            <a:prstDash val="solid"/>
            <a:miter lim="800000"/>
          </a:ln>
          <a:effectLst/>
        </p:spPr>
      </p:cxnSp>
      <p:grpSp>
        <p:nvGrpSpPr>
          <p:cNvPr id="11" name="Group 10">
            <a:extLst>
              <a:ext uri="{FF2B5EF4-FFF2-40B4-BE49-F238E27FC236}">
                <a16:creationId xmlns:a16="http://schemas.microsoft.com/office/drawing/2014/main" id="{ABBB0B79-D849-72B3-582D-505CAACF272C}"/>
              </a:ext>
            </a:extLst>
          </p:cNvPr>
          <p:cNvGrpSpPr/>
          <p:nvPr/>
        </p:nvGrpSpPr>
        <p:grpSpPr>
          <a:xfrm>
            <a:off x="4528007" y="2921463"/>
            <a:ext cx="2859538" cy="997196"/>
            <a:chOff x="4422647" y="3333698"/>
            <a:chExt cx="2859538" cy="997196"/>
          </a:xfrm>
        </p:grpSpPr>
        <p:sp>
          <p:nvSpPr>
            <p:cNvPr id="12" name="Rectangle 11">
              <a:extLst>
                <a:ext uri="{FF2B5EF4-FFF2-40B4-BE49-F238E27FC236}">
                  <a16:creationId xmlns:a16="http://schemas.microsoft.com/office/drawing/2014/main" id="{65F1BD13-0F2A-45E2-2E29-4143E699B2FC}"/>
                </a:ext>
              </a:extLst>
            </p:cNvPr>
            <p:cNvSpPr/>
            <p:nvPr/>
          </p:nvSpPr>
          <p:spPr>
            <a:xfrm>
              <a:off x="4422647" y="3499897"/>
              <a:ext cx="1097280" cy="664797"/>
            </a:xfrm>
            <a:prstGeom prst="rect">
              <a:avLst/>
            </a:prstGeom>
            <a:noFill/>
            <a:ln w="12700" cap="flat" cmpd="sng" algn="ctr">
              <a:noFill/>
              <a:prstDash val="solid"/>
              <a:miter lim="800000"/>
            </a:ln>
            <a:effectLst/>
          </p:spPr>
          <p:txBody>
            <a:bodyPr lIns="0" tIns="0" rIns="0" bIns="0" rtlCol="0" anchor="ctr">
              <a:spAutoFit/>
            </a:bodyPr>
            <a:lstStyle/>
            <a:p>
              <a:pPr algn="ctr" defTabSz="685800">
                <a:lnSpc>
                  <a:spcPct val="90000"/>
                </a:lnSpc>
                <a:defRPr/>
              </a:pPr>
              <a:r>
                <a:rPr lang="en-GB" sz="1200" kern="0" dirty="0">
                  <a:cs typeface="Arial" panose="020B0604020202020204" pitchFamily="34" charset="0"/>
                </a:rPr>
                <a:t>Participants provided a </a:t>
              </a:r>
              <a:br>
                <a:rPr lang="en-GB" sz="1200" kern="0" dirty="0">
                  <a:cs typeface="Arial" panose="020B0604020202020204" pitchFamily="34" charset="0"/>
                </a:rPr>
              </a:br>
              <a:r>
                <a:rPr lang="en-GB" sz="1200" b="1" kern="0" dirty="0">
                  <a:cs typeface="Arial" panose="020B0604020202020204" pitchFamily="34" charset="0"/>
                </a:rPr>
                <a:t>single stool sample</a:t>
              </a:r>
              <a:r>
                <a:rPr lang="en-US" sz="1200" b="1" kern="0" baseline="30000" dirty="0">
                  <a:cs typeface="Arial" panose="020B0604020202020204" pitchFamily="34" charset="0"/>
                </a:rPr>
                <a:t>†</a:t>
              </a:r>
              <a:r>
                <a:rPr lang="en-GB" sz="1200" b="1" kern="0" dirty="0">
                  <a:cs typeface="Arial" panose="020B0604020202020204" pitchFamily="34" charset="0"/>
                </a:rPr>
                <a:t> </a:t>
              </a:r>
              <a:endParaRPr lang="en-US" sz="1200" b="1" kern="0" dirty="0">
                <a:cs typeface="Arial" panose="020B0604020202020204" pitchFamily="34" charset="0"/>
              </a:endParaRPr>
            </a:p>
          </p:txBody>
        </p:sp>
        <p:sp>
          <p:nvSpPr>
            <p:cNvPr id="13" name="Rectangle 12">
              <a:extLst>
                <a:ext uri="{FF2B5EF4-FFF2-40B4-BE49-F238E27FC236}">
                  <a16:creationId xmlns:a16="http://schemas.microsoft.com/office/drawing/2014/main" id="{8517D78B-7E0E-F63C-740C-D862ACAC9C3A}"/>
                </a:ext>
              </a:extLst>
            </p:cNvPr>
            <p:cNvSpPr/>
            <p:nvPr/>
          </p:nvSpPr>
          <p:spPr>
            <a:xfrm>
              <a:off x="6184905" y="3333698"/>
              <a:ext cx="1097280" cy="997196"/>
            </a:xfrm>
            <a:prstGeom prst="rect">
              <a:avLst/>
            </a:prstGeom>
            <a:noFill/>
            <a:ln w="12700" cap="flat" cmpd="sng" algn="ctr">
              <a:noFill/>
              <a:prstDash val="solid"/>
              <a:miter lim="800000"/>
            </a:ln>
            <a:effectLst/>
          </p:spPr>
          <p:txBody>
            <a:bodyPr lIns="0" tIns="0" rIns="0" bIns="0" rtlCol="0" anchor="ctr">
              <a:spAutoFit/>
            </a:bodyPr>
            <a:lstStyle/>
            <a:p>
              <a:pPr algn="ctr" defTabSz="685800">
                <a:lnSpc>
                  <a:spcPct val="90000"/>
                </a:lnSpc>
                <a:defRPr/>
              </a:pPr>
              <a:r>
                <a:rPr lang="en-GB" sz="1200" kern="0" dirty="0">
                  <a:cs typeface="Arial" panose="020B0604020202020204" pitchFamily="34" charset="0"/>
                </a:rPr>
                <a:t>Laboratory performed </a:t>
              </a:r>
              <a:br>
                <a:rPr lang="en-GB" sz="1200" kern="0" dirty="0">
                  <a:cs typeface="Arial" panose="020B0604020202020204" pitchFamily="34" charset="0"/>
                </a:rPr>
              </a:br>
              <a:r>
                <a:rPr lang="en-GB" sz="1200" kern="0" dirty="0">
                  <a:cs typeface="Arial" panose="020B0604020202020204" pitchFamily="34" charset="0"/>
                </a:rPr>
                <a:t>the </a:t>
              </a:r>
              <a:r>
                <a:rPr lang="en-GB" sz="1200" b="1" kern="0" dirty="0">
                  <a:cs typeface="Arial" panose="020B0604020202020204" pitchFamily="34" charset="0"/>
                </a:rPr>
                <a:t>mt-sDNA test </a:t>
              </a:r>
              <a:r>
                <a:rPr lang="en-GB" sz="1200" kern="0" dirty="0">
                  <a:cs typeface="Arial" panose="020B0604020202020204" pitchFamily="34" charset="0"/>
                </a:rPr>
                <a:t>and </a:t>
              </a:r>
              <a:r>
                <a:rPr lang="en-GB" sz="1200" b="1" kern="0" dirty="0">
                  <a:cs typeface="Arial" panose="020B0604020202020204" pitchFamily="34" charset="0"/>
                </a:rPr>
                <a:t>FIT</a:t>
              </a:r>
              <a:r>
                <a:rPr lang="en-GB" sz="1200" kern="0" dirty="0">
                  <a:cs typeface="Arial" panose="020B0604020202020204" pitchFamily="34" charset="0"/>
                </a:rPr>
                <a:t>* on each stool sample</a:t>
              </a:r>
            </a:p>
          </p:txBody>
        </p:sp>
        <p:sp>
          <p:nvSpPr>
            <p:cNvPr id="14" name="AutoShape 5">
              <a:extLst>
                <a:ext uri="{FF2B5EF4-FFF2-40B4-BE49-F238E27FC236}">
                  <a16:creationId xmlns:a16="http://schemas.microsoft.com/office/drawing/2014/main" id="{444B9352-8085-0FC5-3D43-433F1675F2E4}"/>
                </a:ext>
              </a:extLst>
            </p:cNvPr>
            <p:cNvSpPr>
              <a:spLocks noChangeArrowheads="1"/>
            </p:cNvSpPr>
            <p:nvPr/>
          </p:nvSpPr>
          <p:spPr bwMode="gray">
            <a:xfrm>
              <a:off x="5623816" y="3649415"/>
              <a:ext cx="457200" cy="365760"/>
            </a:xfrm>
            <a:prstGeom prst="rightArrow">
              <a:avLst>
                <a:gd name="adj1" fmla="val 61644"/>
                <a:gd name="adj2" fmla="val 46581"/>
              </a:avLst>
            </a:prstGeom>
            <a:gradFill flip="none" rotWithShape="1">
              <a:gsLst>
                <a:gs pos="0">
                  <a:schemeClr val="tx2">
                    <a:alpha val="0"/>
                  </a:schemeClr>
                </a:gs>
                <a:gs pos="100000">
                  <a:schemeClr val="tx2"/>
                </a:gs>
              </a:gsLst>
              <a:lin ang="0" scaled="0"/>
              <a:tileRect/>
            </a:gradFill>
            <a:ln w="28575">
              <a:noFill/>
              <a:miter lim="800000"/>
              <a:headEnd/>
              <a:tailEnd/>
            </a:ln>
            <a:effectLst/>
          </p:spPr>
          <p:txBody>
            <a:bodyPr wrap="none" anchor="ctr"/>
            <a:lstStyle/>
            <a:p>
              <a:endParaRPr lang="en-US" sz="1200" dirty="0"/>
            </a:p>
          </p:txBody>
        </p:sp>
      </p:grpSp>
      <p:sp>
        <p:nvSpPr>
          <p:cNvPr id="15" name="Rectangle 14">
            <a:extLst>
              <a:ext uri="{FF2B5EF4-FFF2-40B4-BE49-F238E27FC236}">
                <a16:creationId xmlns:a16="http://schemas.microsoft.com/office/drawing/2014/main" id="{429DA20F-3AC7-52D1-7C3D-2C0BC79153CF}"/>
              </a:ext>
            </a:extLst>
          </p:cNvPr>
          <p:cNvSpPr/>
          <p:nvPr/>
        </p:nvSpPr>
        <p:spPr>
          <a:xfrm>
            <a:off x="457199" y="2402825"/>
            <a:ext cx="3346704" cy="3017520"/>
          </a:xfrm>
          <a:prstGeom prst="rect">
            <a:avLst/>
          </a:prstGeom>
          <a:solidFill>
            <a:schemeClr val="bg1">
              <a:lumMod val="95000"/>
            </a:schemeClr>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40" tIns="91440" rIns="91440" bIns="91440" rtlCol="0" anchor="t"/>
          <a:lstStyle/>
          <a:p>
            <a:pPr marL="0" marR="0" lvl="4" indent="0" algn="ctr" defTabSz="914400" rtl="0" eaLnBrk="1" fontAlgn="auto" latinLnBrk="0" hangingPunct="1">
              <a:lnSpc>
                <a:spcPct val="100000"/>
              </a:lnSpc>
              <a:spcBef>
                <a:spcPts val="0"/>
              </a:spcBef>
              <a:spcAft>
                <a:spcPts val="600"/>
              </a:spcAft>
              <a:buClr>
                <a:schemeClr val="accent4"/>
              </a:buClr>
              <a:buSzPct val="75000"/>
              <a:buFontTx/>
              <a:buNone/>
              <a:tabLst/>
              <a:defRPr/>
            </a:pPr>
            <a:r>
              <a:rPr lang="en-US" sz="1400" b="1" dirty="0">
                <a:solidFill>
                  <a:schemeClr val="tx1"/>
                </a:solidFill>
                <a:ea typeface="+mj-lt"/>
                <a:cs typeface="+mj-lt"/>
              </a:rPr>
              <a:t>Key Inclusion Criteria</a:t>
            </a:r>
          </a:p>
          <a:p>
            <a:pPr marL="182880" marR="0" lvl="4" indent="-182880"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Average risk for CRC development  </a:t>
            </a:r>
          </a:p>
          <a:p>
            <a:pPr marL="182880" marR="0" lvl="4" indent="-182880"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Age 50 to 84 years</a:t>
            </a:r>
          </a:p>
          <a:p>
            <a:pPr marL="182880" marR="0" lvl="4" indent="-182880"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Able and willing to undergo a screening colonoscopy within 90 days of enrollment</a:t>
            </a:r>
          </a:p>
          <a:p>
            <a:pPr marL="0" marR="0" lvl="4" algn="ctr" defTabSz="914400" rtl="0" eaLnBrk="1" fontAlgn="auto" latinLnBrk="0" hangingPunct="1">
              <a:lnSpc>
                <a:spcPct val="100000"/>
              </a:lnSpc>
              <a:spcBef>
                <a:spcPts val="1200"/>
              </a:spcBef>
              <a:spcAft>
                <a:spcPts val="600"/>
              </a:spcAft>
              <a:buClr>
                <a:schemeClr val="accent4"/>
              </a:buClr>
              <a:buSzPct val="75000"/>
              <a:tabLst/>
              <a:defRPr/>
            </a:pPr>
            <a:r>
              <a:rPr lang="en-US" sz="1400" b="1" dirty="0">
                <a:solidFill>
                  <a:schemeClr val="tx1"/>
                </a:solidFill>
                <a:ea typeface="+mj-lt"/>
                <a:cs typeface="+mj-lt"/>
              </a:rPr>
              <a:t>Key Exclusion Criteria</a:t>
            </a:r>
          </a:p>
          <a:p>
            <a:pPr marL="182880" marR="0" lvl="4" indent="-182880"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Had a colonoscopy within the previous nine years</a:t>
            </a:r>
          </a:p>
          <a:p>
            <a:pPr marL="182880" marR="0" lvl="4" indent="-182880"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History of CRC or adenoma</a:t>
            </a:r>
          </a:p>
          <a:p>
            <a:pPr marL="182880" marR="0" lvl="4" indent="-182880"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Had a positive FOBT or FIT within the previous six months</a:t>
            </a:r>
          </a:p>
        </p:txBody>
      </p:sp>
      <p:sp>
        <p:nvSpPr>
          <p:cNvPr id="16" name="Rectangle 15">
            <a:extLst>
              <a:ext uri="{FF2B5EF4-FFF2-40B4-BE49-F238E27FC236}">
                <a16:creationId xmlns:a16="http://schemas.microsoft.com/office/drawing/2014/main" id="{CCDF29C0-103B-6177-4FF3-ACD0E20B2C0A}"/>
              </a:ext>
            </a:extLst>
          </p:cNvPr>
          <p:cNvSpPr/>
          <p:nvPr/>
        </p:nvSpPr>
        <p:spPr>
          <a:xfrm>
            <a:off x="457199" y="2037064"/>
            <a:ext cx="3346704" cy="365760"/>
          </a:xfrm>
          <a:prstGeom prst="rect">
            <a:avLst/>
          </a:prstGeom>
          <a:solidFill>
            <a:schemeClr val="tx2"/>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0" marR="0" lvl="0" indent="0" algn="ctr" defTabSz="2286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0" normalizeH="0" baseline="0" noProof="0" dirty="0">
                <a:ln>
                  <a:noFill/>
                </a:ln>
                <a:solidFill>
                  <a:prstClr val="white"/>
                </a:solidFill>
                <a:effectLst/>
                <a:uLnTx/>
                <a:uFillTx/>
                <a:cs typeface="Arial" panose="020B0604020202020204" pitchFamily="34" charset="0"/>
              </a:rPr>
              <a:t>Participants</a:t>
            </a:r>
            <a:endParaRPr kumimoji="0" lang="en-US" sz="1400" b="1" i="0" u="none" strike="noStrike" kern="1200" cap="none" spc="10" normalizeH="0" baseline="30000" noProof="0" dirty="0">
              <a:ln>
                <a:noFill/>
              </a:ln>
              <a:solidFill>
                <a:prstClr val="white"/>
              </a:solidFill>
              <a:effectLst/>
              <a:uLnTx/>
              <a:uFillTx/>
              <a:cs typeface="Arial" panose="020B0604020202020204" pitchFamily="34" charset="0"/>
            </a:endParaRPr>
          </a:p>
        </p:txBody>
      </p:sp>
      <p:sp>
        <p:nvSpPr>
          <p:cNvPr id="17" name="Rounded Rectangle 7">
            <a:extLst>
              <a:ext uri="{FF2B5EF4-FFF2-40B4-BE49-F238E27FC236}">
                <a16:creationId xmlns:a16="http://schemas.microsoft.com/office/drawing/2014/main" id="{32955D63-0BCA-A713-83CD-00FF13C7223F}"/>
              </a:ext>
            </a:extLst>
          </p:cNvPr>
          <p:cNvSpPr/>
          <p:nvPr/>
        </p:nvSpPr>
        <p:spPr>
          <a:xfrm>
            <a:off x="8388096" y="2402825"/>
            <a:ext cx="3346704" cy="3017520"/>
          </a:xfrm>
          <a:prstGeom prst="roundRect">
            <a:avLst>
              <a:gd name="adj" fmla="val 0"/>
            </a:avLst>
          </a:prstGeom>
          <a:solidFill>
            <a:schemeClr val="bg1">
              <a:lumMod val="95000"/>
            </a:schemeClr>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1440" tIns="91440" rIns="91440" bIns="91440" rtlCol="0" anchor="t"/>
          <a:lstStyle/>
          <a:p>
            <a:pPr marL="0" marR="0" lvl="0" indent="0" algn="ctr" defTabSz="228600" rtl="0" eaLnBrk="1" fontAlgn="auto" latinLnBrk="0" hangingPunct="1">
              <a:lnSpc>
                <a:spcPct val="100000"/>
              </a:lnSpc>
              <a:spcBef>
                <a:spcPts val="0"/>
              </a:spcBef>
              <a:spcAft>
                <a:spcPts val="600"/>
              </a:spcAft>
              <a:buClr>
                <a:schemeClr val="accent4"/>
              </a:buClr>
              <a:buSzTx/>
              <a:buFontTx/>
              <a:buNone/>
              <a:tabLst/>
              <a:defRPr/>
            </a:pPr>
            <a:r>
              <a:rPr lang="en-US" sz="1400" b="1" dirty="0">
                <a:solidFill>
                  <a:schemeClr val="tx1"/>
                </a:solidFill>
                <a:ea typeface="+mj-lt"/>
                <a:cs typeface="+mj-lt"/>
              </a:rPr>
              <a:t>Primary Endpoint</a:t>
            </a:r>
          </a:p>
          <a:p>
            <a:pPr marL="182880" marR="0" lvl="4" indent="-179705" algn="l" defTabSz="914400" rtl="0" eaLnBrk="1" fontAlgn="auto" latinLnBrk="0" hangingPunct="1">
              <a:lnSpc>
                <a:spcPct val="100000"/>
              </a:lnSpc>
              <a:spcBef>
                <a:spcPts val="0"/>
              </a:spcBef>
              <a:spcAft>
                <a:spcPts val="300"/>
              </a:spcAft>
              <a:buSzPct val="75000"/>
              <a:buFont typeface="Arial" panose="020B0604020202020204" pitchFamily="34" charset="0"/>
              <a:buChar char="•"/>
              <a:tabLst/>
              <a:defRPr/>
            </a:pPr>
            <a:r>
              <a:rPr lang="en-US" sz="1200" dirty="0">
                <a:solidFill>
                  <a:schemeClr val="tx1"/>
                </a:solidFill>
                <a:ea typeface="+mj-lt"/>
                <a:cs typeface="+mj-lt"/>
              </a:rPr>
              <a:t>Ability of the mt-sDNA test to detect CRC (i.e., adenocarcinoma)</a:t>
            </a:r>
          </a:p>
          <a:p>
            <a:pPr marL="365760" lvl="5" indent="-179705">
              <a:spcAft>
                <a:spcPts val="300"/>
              </a:spcAft>
              <a:buSzPct val="75000"/>
              <a:buFont typeface="Arial" panose="020B0604020202020204" pitchFamily="34" charset="0"/>
              <a:buChar char="•"/>
              <a:defRPr/>
            </a:pPr>
            <a:r>
              <a:rPr lang="en-US" sz="1200" dirty="0">
                <a:solidFill>
                  <a:schemeClr val="tx1"/>
                </a:solidFill>
                <a:ea typeface="+mj-lt"/>
                <a:cs typeface="+mj-lt"/>
              </a:rPr>
              <a:t>Disease stage determined by the AJCC staging system</a:t>
            </a:r>
          </a:p>
          <a:p>
            <a:pPr marL="0" marR="0" lvl="0" indent="0" algn="ctr" defTabSz="228600" rtl="0" eaLnBrk="1" fontAlgn="auto" latinLnBrk="0" hangingPunct="1">
              <a:lnSpc>
                <a:spcPct val="100000"/>
              </a:lnSpc>
              <a:spcBef>
                <a:spcPts val="1200"/>
              </a:spcBef>
              <a:spcAft>
                <a:spcPts val="600"/>
              </a:spcAft>
              <a:buClr>
                <a:schemeClr val="accent4"/>
              </a:buClr>
              <a:buSzTx/>
              <a:buFontTx/>
              <a:buNone/>
              <a:tabLst/>
              <a:defRPr/>
            </a:pPr>
            <a:r>
              <a:rPr lang="en-US" sz="1400" b="1" dirty="0">
                <a:solidFill>
                  <a:schemeClr val="tx1"/>
                </a:solidFill>
                <a:ea typeface="+mj-lt"/>
                <a:cs typeface="+mj-lt"/>
              </a:rPr>
              <a:t>Secondary Endpoint</a:t>
            </a:r>
          </a:p>
          <a:p>
            <a:pPr marL="179705" lvl="4" indent="-179705">
              <a:lnSpc>
                <a:spcPct val="90000"/>
              </a:lnSpc>
              <a:spcAft>
                <a:spcPts val="300"/>
              </a:spcAft>
              <a:buSzPct val="75000"/>
              <a:buFont typeface="Arial" panose="020B0604020202020204" pitchFamily="34" charset="0"/>
              <a:buChar char="•"/>
              <a:defRPr/>
            </a:pPr>
            <a:r>
              <a:rPr lang="en-US" sz="1200" dirty="0">
                <a:solidFill>
                  <a:schemeClr val="tx1"/>
                </a:solidFill>
                <a:ea typeface="+mj-lt"/>
                <a:cs typeface="+mj-lt"/>
              </a:rPr>
              <a:t>Ability of the mt-sDNA test to detect advanced precancerous lesions</a:t>
            </a:r>
            <a:r>
              <a:rPr lang="en-US" sz="1200" baseline="30000" dirty="0">
                <a:solidFill>
                  <a:schemeClr val="tx1"/>
                </a:solidFill>
                <a:ea typeface="+mj-lt"/>
                <a:cs typeface="+mj-lt"/>
              </a:rPr>
              <a:t>‡</a:t>
            </a:r>
            <a:r>
              <a:rPr lang="en-US" sz="1200" dirty="0">
                <a:solidFill>
                  <a:schemeClr val="tx1"/>
                </a:solidFill>
                <a:ea typeface="+mj-lt"/>
                <a:cs typeface="+mj-lt"/>
              </a:rPr>
              <a:t> </a:t>
            </a:r>
          </a:p>
          <a:p>
            <a:pPr marL="179705" lvl="4" indent="-179705">
              <a:lnSpc>
                <a:spcPct val="90000"/>
              </a:lnSpc>
              <a:spcAft>
                <a:spcPts val="300"/>
              </a:spcAft>
              <a:buSzPct val="75000"/>
              <a:buFont typeface="Arial" panose="020B0604020202020204" pitchFamily="34" charset="0"/>
              <a:buChar char="•"/>
              <a:defRPr/>
            </a:pPr>
            <a:r>
              <a:rPr lang="en-US" sz="1200" dirty="0">
                <a:solidFill>
                  <a:schemeClr val="tx1"/>
                </a:solidFill>
                <a:ea typeface="+mj-lt"/>
                <a:cs typeface="+mj-lt"/>
              </a:rPr>
              <a:t>Comparison of the mt-sDNA test vs commercially available FIT</a:t>
            </a:r>
            <a:r>
              <a:rPr lang="en-US" sz="1200" baseline="30000" dirty="0">
                <a:solidFill>
                  <a:schemeClr val="tx1"/>
                </a:solidFill>
                <a:ea typeface="+mj-lt"/>
                <a:cs typeface="+mj-lt"/>
              </a:rPr>
              <a:t>† </a:t>
            </a:r>
            <a:r>
              <a:rPr lang="en-US" sz="1200" dirty="0">
                <a:solidFill>
                  <a:schemeClr val="tx1"/>
                </a:solidFill>
                <a:ea typeface="+mj-lt"/>
                <a:cs typeface="+mj-lt"/>
              </a:rPr>
              <a:t>performance in the detection of both CRC and advanced precancerous lesions</a:t>
            </a:r>
          </a:p>
        </p:txBody>
      </p:sp>
      <p:sp>
        <p:nvSpPr>
          <p:cNvPr id="18" name="Rounded Rectangle 34">
            <a:extLst>
              <a:ext uri="{FF2B5EF4-FFF2-40B4-BE49-F238E27FC236}">
                <a16:creationId xmlns:a16="http://schemas.microsoft.com/office/drawing/2014/main" id="{ECB699F9-CA7B-A885-7F6E-FB087CB8EF43}"/>
              </a:ext>
            </a:extLst>
          </p:cNvPr>
          <p:cNvSpPr/>
          <p:nvPr/>
        </p:nvSpPr>
        <p:spPr>
          <a:xfrm>
            <a:off x="8388096" y="2037064"/>
            <a:ext cx="3346704" cy="365760"/>
          </a:xfrm>
          <a:prstGeom prst="roundRect">
            <a:avLst>
              <a:gd name="adj" fmla="val 0"/>
            </a:avLst>
          </a:prstGeom>
          <a:solidFill>
            <a:schemeClr val="tx2"/>
          </a:solidFill>
          <a:ln w="63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defTabSz="228600">
              <a:defRPr/>
            </a:pPr>
            <a:r>
              <a:rPr lang="en-US" sz="1400" b="1" spc="10" dirty="0">
                <a:solidFill>
                  <a:prstClr val="white"/>
                </a:solidFill>
                <a:cs typeface="Arial" panose="020B0604020202020204" pitchFamily="34" charset="0"/>
              </a:rPr>
              <a:t>Outcomes </a:t>
            </a:r>
          </a:p>
        </p:txBody>
      </p:sp>
      <p:sp>
        <p:nvSpPr>
          <p:cNvPr id="19" name="Rectangle 18">
            <a:extLst>
              <a:ext uri="{FF2B5EF4-FFF2-40B4-BE49-F238E27FC236}">
                <a16:creationId xmlns:a16="http://schemas.microsoft.com/office/drawing/2014/main" id="{0ECCB53A-4400-9F3F-5396-1880E4259F69}"/>
              </a:ext>
            </a:extLst>
          </p:cNvPr>
          <p:cNvSpPr/>
          <p:nvPr/>
        </p:nvSpPr>
        <p:spPr>
          <a:xfrm>
            <a:off x="4422648" y="2037064"/>
            <a:ext cx="3346704" cy="365760"/>
          </a:xfrm>
          <a:prstGeom prst="rect">
            <a:avLst/>
          </a:prstGeom>
          <a:solidFill>
            <a:schemeClr val="tx2"/>
          </a:solidFill>
          <a:ln w="19050"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0" marR="0" lvl="0" indent="0" algn="ctr" defTabSz="228600" rtl="0" eaLnBrk="1" fontAlgn="auto" latinLnBrk="0" hangingPunct="1">
              <a:lnSpc>
                <a:spcPct val="100000"/>
              </a:lnSpc>
              <a:spcBef>
                <a:spcPts val="0"/>
              </a:spcBef>
              <a:spcAft>
                <a:spcPts val="0"/>
              </a:spcAft>
              <a:buClrTx/>
              <a:buSzTx/>
              <a:buFontTx/>
              <a:buNone/>
              <a:tabLst/>
              <a:defRPr/>
            </a:pPr>
            <a:r>
              <a:rPr lang="en-US" sz="1400" b="1" spc="10" dirty="0">
                <a:solidFill>
                  <a:prstClr val="white"/>
                </a:solidFill>
                <a:cs typeface="Arial" panose="020B0604020202020204" pitchFamily="34" charset="0"/>
              </a:rPr>
              <a:t>Study Design</a:t>
            </a:r>
          </a:p>
        </p:txBody>
      </p:sp>
      <p:sp>
        <p:nvSpPr>
          <p:cNvPr id="20" name="Footer Placeholder 4">
            <a:extLst>
              <a:ext uri="{FF2B5EF4-FFF2-40B4-BE49-F238E27FC236}">
                <a16:creationId xmlns:a16="http://schemas.microsoft.com/office/drawing/2014/main" id="{A25F8FE3-78D3-9169-B401-4F0789DF8D60}"/>
              </a:ext>
            </a:extLst>
          </p:cNvPr>
          <p:cNvSpPr txBox="1">
            <a:spLocks/>
          </p:cNvSpPr>
          <p:nvPr/>
        </p:nvSpPr>
        <p:spPr>
          <a:xfrm>
            <a:off x="309624" y="5809535"/>
            <a:ext cx="11369675" cy="707886"/>
          </a:xfrm>
          <a:prstGeom prst="rect">
            <a:avLst/>
          </a:prstGeom>
        </p:spPr>
        <p:txBody>
          <a:bodyPr anchor="b" anchorCtr="0">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schemeClr val="tx2"/>
                </a:solidFill>
              </a:rPr>
              <a:t>*OC FIT-CHEK, Polymedco, Inc. </a:t>
            </a:r>
          </a:p>
          <a:p>
            <a:pPr>
              <a:defRPr/>
            </a:pPr>
            <a:r>
              <a:rPr lang="en-US" baseline="30000" dirty="0">
                <a:solidFill>
                  <a:schemeClr val="tx2"/>
                </a:solidFill>
              </a:rPr>
              <a:t>†</a:t>
            </a:r>
            <a:r>
              <a:rPr lang="en-US" dirty="0">
                <a:solidFill>
                  <a:schemeClr val="tx2"/>
                </a:solidFill>
              </a:rPr>
              <a:t>Done within 90 days of providing informed consent. </a:t>
            </a:r>
          </a:p>
          <a:p>
            <a:pPr>
              <a:defRPr/>
            </a:pPr>
            <a:r>
              <a:rPr lang="en-US" baseline="30000" dirty="0">
                <a:solidFill>
                  <a:schemeClr val="tx2"/>
                </a:solidFill>
              </a:rPr>
              <a:t>‡</a:t>
            </a:r>
            <a:r>
              <a:rPr lang="en-US" dirty="0">
                <a:solidFill>
                  <a:schemeClr val="tx2"/>
                </a:solidFill>
              </a:rPr>
              <a:t>Advanced precancerous lesions were defined as: adenoma with carcinoma in situ/high grade dysplasia, any size; adenoma, villous growth pattern (≥25%), any size; adenoma ≥1.0 cm in size; or serrated lesion, ≥1.0 cm in size.</a:t>
            </a:r>
            <a:br>
              <a:rPr lang="en-US" dirty="0">
                <a:solidFill>
                  <a:schemeClr val="tx2"/>
                </a:solidFill>
              </a:rPr>
            </a:br>
            <a:r>
              <a:rPr lang="en-US" b="1" dirty="0">
                <a:solidFill>
                  <a:schemeClr val="tx2"/>
                </a:solidFill>
              </a:rPr>
              <a:t>AJCC</a:t>
            </a:r>
            <a:r>
              <a:rPr lang="en-US" dirty="0">
                <a:solidFill>
                  <a:schemeClr val="tx2"/>
                </a:solidFill>
              </a:rPr>
              <a:t>: American Joint Committee on Cancer; </a:t>
            </a:r>
            <a:r>
              <a:rPr lang="en-US" b="1" dirty="0">
                <a:solidFill>
                  <a:schemeClr val="tx2"/>
                </a:solidFill>
              </a:rPr>
              <a:t>CRC</a:t>
            </a:r>
            <a:r>
              <a:rPr lang="en-US" dirty="0">
                <a:solidFill>
                  <a:schemeClr val="tx2"/>
                </a:solidFill>
              </a:rPr>
              <a:t>: colorectal cancer; </a:t>
            </a:r>
            <a:r>
              <a:rPr lang="en-US" b="1" dirty="0">
                <a:solidFill>
                  <a:schemeClr val="tx2"/>
                </a:solidFill>
              </a:rPr>
              <a:t>FIT</a:t>
            </a:r>
            <a:r>
              <a:rPr lang="en-US" dirty="0">
                <a:solidFill>
                  <a:schemeClr val="tx2"/>
                </a:solidFill>
              </a:rPr>
              <a:t>: fecal immunochemical test; </a:t>
            </a:r>
            <a:r>
              <a:rPr lang="en-US" b="1" dirty="0">
                <a:solidFill>
                  <a:schemeClr val="tx2"/>
                </a:solidFill>
              </a:rPr>
              <a:t>FOBT: </a:t>
            </a:r>
            <a:r>
              <a:rPr lang="en-US" dirty="0">
                <a:solidFill>
                  <a:schemeClr val="tx2"/>
                </a:solidFill>
              </a:rPr>
              <a:t>fecal occult blood test; </a:t>
            </a:r>
            <a:r>
              <a:rPr lang="en-US" b="1" dirty="0">
                <a:solidFill>
                  <a:schemeClr val="tx2"/>
                </a:solidFill>
              </a:rPr>
              <a:t>mt-sDNA</a:t>
            </a:r>
            <a:r>
              <a:rPr lang="en-US" dirty="0">
                <a:solidFill>
                  <a:schemeClr val="tx2"/>
                </a:solidFill>
              </a:rPr>
              <a:t>: multi-target stool DNA. </a:t>
            </a:r>
          </a:p>
          <a:p>
            <a:pPr>
              <a:defRPr/>
            </a:pPr>
            <a:r>
              <a:rPr lang="en-US" dirty="0">
                <a:solidFill>
                  <a:schemeClr val="tx2"/>
                </a:solidFill>
              </a:rPr>
              <a:t>Imperiale TF, et al. </a:t>
            </a:r>
            <a:r>
              <a:rPr lang="en-US" i="1" dirty="0">
                <a:solidFill>
                  <a:schemeClr val="tx2"/>
                </a:solidFill>
              </a:rPr>
              <a:t>N Engl J Med</a:t>
            </a:r>
            <a:r>
              <a:rPr lang="en-US" dirty="0">
                <a:solidFill>
                  <a:schemeClr val="tx2"/>
                </a:solidFill>
              </a:rPr>
              <a:t>. 2014;370(14):1287-1297. </a:t>
            </a:r>
          </a:p>
        </p:txBody>
      </p:sp>
      <p:sp>
        <p:nvSpPr>
          <p:cNvPr id="21" name="TextBox 20">
            <a:extLst>
              <a:ext uri="{FF2B5EF4-FFF2-40B4-BE49-F238E27FC236}">
                <a16:creationId xmlns:a16="http://schemas.microsoft.com/office/drawing/2014/main" id="{C9973B43-37E7-FD91-2E4C-0EBE529B717B}"/>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900" dirty="0">
                <a:solidFill>
                  <a:schemeClr val="tx2"/>
                </a:solidFill>
              </a:rPr>
              <a:t>December 2024 / MED-CG-2200129 (v3.0)</a:t>
            </a:r>
          </a:p>
        </p:txBody>
      </p:sp>
    </p:spTree>
    <p:extLst>
      <p:ext uri="{BB962C8B-B14F-4D97-AF65-F5344CB8AC3E}">
        <p14:creationId xmlns:p14="http://schemas.microsoft.com/office/powerpoint/2010/main" val="2113004872"/>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55E41B-6CE4-4E7A-8E3C-ABABE8FC83D6}"/>
              </a:ext>
            </a:extLst>
          </p:cNvPr>
          <p:cNvSpPr>
            <a:spLocks noGrp="1"/>
          </p:cNvSpPr>
          <p:nvPr>
            <p:ph idx="1"/>
          </p:nvPr>
        </p:nvSpPr>
        <p:spPr>
          <a:xfrm>
            <a:off x="446915" y="968463"/>
            <a:ext cx="11295782" cy="4253417"/>
          </a:xfrm>
        </p:spPr>
        <p:txBody>
          <a:bodyPr/>
          <a:lstStyle/>
          <a:p>
            <a:r>
              <a:rPr lang="en-GB" dirty="0"/>
              <a:t>The pivotal study compared the </a:t>
            </a:r>
            <a:r>
              <a:rPr lang="en-GB" dirty="0" err="1"/>
              <a:t>mt-sDNA</a:t>
            </a:r>
            <a:r>
              <a:rPr lang="en-GB" dirty="0"/>
              <a:t> test with a </a:t>
            </a:r>
            <a:r>
              <a:rPr lang="en-GB" dirty="0" err="1"/>
              <a:t>fecal</a:t>
            </a:r>
            <a:r>
              <a:rPr lang="en-GB" dirty="0"/>
              <a:t> immunochemical test (FIT) in participants at average risk for colorectal cancer.</a:t>
            </a:r>
          </a:p>
          <a:p>
            <a:r>
              <a:rPr lang="en-GB" dirty="0"/>
              <a:t>Eligible participants were asymptomatic adults between the ages of 50 and 84 years who were considered to be at average risk for colorectal cancer and who were scheduled to undergo screening colonoscopy.</a:t>
            </a:r>
          </a:p>
          <a:p>
            <a:r>
              <a:rPr lang="en-GB" dirty="0"/>
              <a:t>All participants provided a stool specimen and underwent screening colonoscopy within 90 days after providing informed consent.</a:t>
            </a:r>
          </a:p>
          <a:p>
            <a:r>
              <a:rPr lang="en-GB" dirty="0"/>
              <a:t>A central biorepository received all stool specimens, and laboratory testing was performed without knowledge of the results of either the comparator FIT or clinical findings.</a:t>
            </a:r>
          </a:p>
          <a:p>
            <a:r>
              <a:rPr lang="en-GB" dirty="0"/>
              <a:t>The primary outcome was the ability of the </a:t>
            </a:r>
            <a:r>
              <a:rPr lang="en-GB" dirty="0" err="1"/>
              <a:t>mt-sDNA</a:t>
            </a:r>
            <a:r>
              <a:rPr lang="en-GB" dirty="0"/>
              <a:t> test to detect CRC, while the secondary outcome was the performance of the </a:t>
            </a:r>
            <a:r>
              <a:rPr lang="en-GB" dirty="0" err="1"/>
              <a:t>mt-sDNA</a:t>
            </a:r>
            <a:r>
              <a:rPr lang="en-GB" dirty="0"/>
              <a:t> test for the detection of advanced precancerous lesions and </a:t>
            </a:r>
            <a:r>
              <a:rPr lang="en-US" dirty="0"/>
              <a:t>comparison of the mt-sDNA test vs commercially available FIT</a:t>
            </a:r>
            <a:r>
              <a:rPr lang="en-US" baseline="30000" dirty="0"/>
              <a:t>†</a:t>
            </a:r>
            <a:r>
              <a:rPr lang="en-US" dirty="0"/>
              <a:t> performance in the detection of both CRC and advanced precancerous lesions.</a:t>
            </a:r>
            <a:endParaRPr lang="en-GB" dirty="0"/>
          </a:p>
        </p:txBody>
      </p:sp>
      <p:sp>
        <p:nvSpPr>
          <p:cNvPr id="3" name="Text Placeholder 2">
            <a:extLst>
              <a:ext uri="{FF2B5EF4-FFF2-40B4-BE49-F238E27FC236}">
                <a16:creationId xmlns:a16="http://schemas.microsoft.com/office/drawing/2014/main" id="{6955DC20-9848-4EA8-ABF8-C7396A605B7A}"/>
              </a:ext>
            </a:extLst>
          </p:cNvPr>
          <p:cNvSpPr>
            <a:spLocks noGrp="1"/>
          </p:cNvSpPr>
          <p:nvPr>
            <p:ph type="body" sz="quarter" idx="16"/>
          </p:nvPr>
        </p:nvSpPr>
        <p:spPr>
          <a:xfrm>
            <a:off x="306803" y="6037448"/>
            <a:ext cx="10095221" cy="426611"/>
          </a:xfrm>
        </p:spPr>
        <p:txBody>
          <a:bodyPr/>
          <a:lstStyle/>
          <a:p>
            <a:r>
              <a:rPr lang="en-US" sz="800" baseline="30000" dirty="0"/>
              <a:t>†</a:t>
            </a:r>
            <a:r>
              <a:rPr lang="en-US" sz="800" dirty="0"/>
              <a:t>Done within 90 days of providing informed consent. </a:t>
            </a:r>
          </a:p>
          <a:p>
            <a:r>
              <a:rPr lang="en-US" sz="800" dirty="0" err="1"/>
              <a:t>Imperiale</a:t>
            </a:r>
            <a:r>
              <a:rPr lang="en-US" sz="800" dirty="0"/>
              <a:t> TF, et al. </a:t>
            </a:r>
            <a:r>
              <a:rPr lang="en-US" sz="800" i="1" dirty="0"/>
              <a:t>N </a:t>
            </a:r>
            <a:r>
              <a:rPr lang="en-US" sz="800" i="1" dirty="0" err="1"/>
              <a:t>Engl</a:t>
            </a:r>
            <a:r>
              <a:rPr lang="en-US" sz="800" i="1" dirty="0"/>
              <a:t> J Med. </a:t>
            </a:r>
            <a:r>
              <a:rPr lang="en-US" sz="800" dirty="0"/>
              <a:t>2014;370(14):1287-1297. </a:t>
            </a:r>
          </a:p>
        </p:txBody>
      </p:sp>
      <p:sp>
        <p:nvSpPr>
          <p:cNvPr id="5" name="Title 4">
            <a:extLst>
              <a:ext uri="{FF2B5EF4-FFF2-40B4-BE49-F238E27FC236}">
                <a16:creationId xmlns:a16="http://schemas.microsoft.com/office/drawing/2014/main" id="{55630810-C153-4EB3-9AFE-224066D4C0AD}"/>
              </a:ext>
            </a:extLst>
          </p:cNvPr>
          <p:cNvSpPr>
            <a:spLocks noGrp="1"/>
          </p:cNvSpPr>
          <p:nvPr>
            <p:ph type="title"/>
          </p:nvPr>
        </p:nvSpPr>
        <p:spPr>
          <a:xfrm>
            <a:off x="446915" y="-218745"/>
            <a:ext cx="11294655" cy="950976"/>
          </a:xfrm>
        </p:spPr>
        <p:txBody>
          <a:bodyPr/>
          <a:lstStyle/>
          <a:p>
            <a:r>
              <a:rPr lang="en-GB" dirty="0"/>
              <a:t>mt-sDNA  Pivotal Study</a:t>
            </a:r>
            <a:endParaRPr lang="en-US" dirty="0"/>
          </a:p>
        </p:txBody>
      </p:sp>
      <p:sp>
        <p:nvSpPr>
          <p:cNvPr id="4" name="TextBox 3">
            <a:extLst>
              <a:ext uri="{FF2B5EF4-FFF2-40B4-BE49-F238E27FC236}">
                <a16:creationId xmlns:a16="http://schemas.microsoft.com/office/drawing/2014/main" id="{AD671E01-319E-B6A5-5FE2-99D2452479D3}"/>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52761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272C91-714A-4897-BEC0-5E8AB7FC17C2}"/>
              </a:ext>
            </a:extLst>
          </p:cNvPr>
          <p:cNvSpPr>
            <a:spLocks noGrp="1"/>
          </p:cNvSpPr>
          <p:nvPr>
            <p:ph type="body" sz="quarter" idx="16"/>
          </p:nvPr>
        </p:nvSpPr>
        <p:spPr>
          <a:xfrm>
            <a:off x="308765" y="6043660"/>
            <a:ext cx="11294655" cy="426611"/>
          </a:xfrm>
        </p:spPr>
        <p:txBody>
          <a:bodyPr/>
          <a:lstStyle/>
          <a:p>
            <a:r>
              <a:rPr lang="en-US" sz="800" dirty="0"/>
              <a:t>*OC FIT-CHEK, Polymedco, Inc. </a:t>
            </a:r>
          </a:p>
          <a:p>
            <a:r>
              <a:rPr lang="en-US" sz="800" baseline="30000" dirty="0"/>
              <a:t>†</a:t>
            </a:r>
            <a:r>
              <a:rPr lang="en-US" sz="800" dirty="0"/>
              <a:t>These stages of CRC, as defined by the AJCC, are associated with an increased rate of cure. </a:t>
            </a:r>
          </a:p>
          <a:p>
            <a:r>
              <a:rPr lang="en-US" sz="800" baseline="30000" dirty="0"/>
              <a:t>‡</a:t>
            </a:r>
            <a:r>
              <a:rPr lang="en-US" sz="800" b="1" spc="-20" dirty="0"/>
              <a:t>Advanced adenoma: </a:t>
            </a:r>
            <a:r>
              <a:rPr lang="en-US" sz="800" spc="-20" dirty="0"/>
              <a:t>colorectal adenoma or sessile serrated adenoma/polyp ≥1.0 cm in diameter, or adenoma with high-grade dysplasia or ≥25% villous component, of any size</a:t>
            </a:r>
          </a:p>
          <a:p>
            <a:r>
              <a:rPr lang="en-US" sz="800" b="1" dirty="0"/>
              <a:t>AJCC: </a:t>
            </a:r>
            <a:r>
              <a:rPr lang="en-US" sz="800" dirty="0"/>
              <a:t>American Joint Committee on Cancer, </a:t>
            </a:r>
            <a:r>
              <a:rPr lang="en-US" sz="800" b="1" dirty="0"/>
              <a:t>CRC:  </a:t>
            </a:r>
            <a:r>
              <a:rPr lang="en-US" sz="800" dirty="0"/>
              <a:t>colorectal cancer, </a:t>
            </a:r>
            <a:r>
              <a:rPr lang="en-US" sz="800" b="1" dirty="0"/>
              <a:t>CI: </a:t>
            </a:r>
            <a:r>
              <a:rPr lang="en-US" sz="800" dirty="0"/>
              <a:t>confidence interval, </a:t>
            </a:r>
            <a:r>
              <a:rPr lang="en-US" sz="800" b="1" dirty="0"/>
              <a:t>FIT:</a:t>
            </a:r>
            <a:r>
              <a:rPr lang="en-US" sz="800" dirty="0"/>
              <a:t> fecal immunochemical test</a:t>
            </a:r>
            <a:r>
              <a:rPr lang="en-US" sz="800" b="1" dirty="0"/>
              <a:t>,  mt-sDNA: </a:t>
            </a:r>
            <a:r>
              <a:rPr lang="en-US" sz="800" dirty="0"/>
              <a:t>multi-target stool DNA</a:t>
            </a:r>
          </a:p>
          <a:p>
            <a:r>
              <a:rPr lang="en-US" sz="800" dirty="0"/>
              <a:t>Imperiale TF, et al. </a:t>
            </a:r>
            <a:r>
              <a:rPr lang="en-US" sz="800" i="1" dirty="0"/>
              <a:t>N Engl J Med. </a:t>
            </a:r>
            <a:r>
              <a:rPr lang="en-US" sz="800" dirty="0"/>
              <a:t>2014;370(14):1287-1297</a:t>
            </a:r>
          </a:p>
        </p:txBody>
      </p:sp>
      <p:sp>
        <p:nvSpPr>
          <p:cNvPr id="4" name="Title 3">
            <a:extLst>
              <a:ext uri="{FF2B5EF4-FFF2-40B4-BE49-F238E27FC236}">
                <a16:creationId xmlns:a16="http://schemas.microsoft.com/office/drawing/2014/main" id="{61E4A117-2CD0-4DB1-B45C-E597BC5C4940}"/>
              </a:ext>
            </a:extLst>
          </p:cNvPr>
          <p:cNvSpPr>
            <a:spLocks noGrp="1"/>
          </p:cNvSpPr>
          <p:nvPr>
            <p:ph type="title"/>
          </p:nvPr>
        </p:nvSpPr>
        <p:spPr>
          <a:xfrm>
            <a:off x="308766" y="-235713"/>
            <a:ext cx="11294655" cy="950976"/>
          </a:xfrm>
        </p:spPr>
        <p:txBody>
          <a:bodyPr/>
          <a:lstStyle/>
          <a:p>
            <a:r>
              <a:rPr lang="en-GB" dirty="0"/>
              <a:t>Sensitivity and Specificity of mt-sDNA Test vs FIT</a:t>
            </a:r>
            <a:endParaRPr lang="en-US" dirty="0"/>
          </a:p>
        </p:txBody>
      </p:sp>
      <p:graphicFrame>
        <p:nvGraphicFramePr>
          <p:cNvPr id="8" name="Table 7">
            <a:extLst>
              <a:ext uri="{FF2B5EF4-FFF2-40B4-BE49-F238E27FC236}">
                <a16:creationId xmlns:a16="http://schemas.microsoft.com/office/drawing/2014/main" id="{0537DD8B-93BE-4675-B39B-77C8EE2A8743}"/>
              </a:ext>
            </a:extLst>
          </p:cNvPr>
          <p:cNvGraphicFramePr>
            <a:graphicFrameLocks noGrp="1"/>
          </p:cNvGraphicFramePr>
          <p:nvPr>
            <p:extLst>
              <p:ext uri="{D42A27DB-BD31-4B8C-83A1-F6EECF244321}">
                <p14:modId xmlns:p14="http://schemas.microsoft.com/office/powerpoint/2010/main" val="3532101316"/>
              </p:ext>
            </p:extLst>
          </p:nvPr>
        </p:nvGraphicFramePr>
        <p:xfrm>
          <a:off x="444500" y="1019503"/>
          <a:ext cx="11404601" cy="4639868"/>
        </p:xfrm>
        <a:graphic>
          <a:graphicData uri="http://schemas.openxmlformats.org/drawingml/2006/table">
            <a:tbl>
              <a:tblPr firstRow="1" bandRow="1">
                <a:tableStyleId>{073A0DAA-6AF3-43AB-8588-CEC1D06C72B9}</a:tableStyleId>
              </a:tblPr>
              <a:tblGrid>
                <a:gridCol w="3370718">
                  <a:extLst>
                    <a:ext uri="{9D8B030D-6E8A-4147-A177-3AD203B41FA5}">
                      <a16:colId xmlns:a16="http://schemas.microsoft.com/office/drawing/2014/main" val="2157632160"/>
                    </a:ext>
                  </a:extLst>
                </a:gridCol>
                <a:gridCol w="1457607">
                  <a:extLst>
                    <a:ext uri="{9D8B030D-6E8A-4147-A177-3AD203B41FA5}">
                      <a16:colId xmlns:a16="http://schemas.microsoft.com/office/drawing/2014/main" val="1148488933"/>
                    </a:ext>
                  </a:extLst>
                </a:gridCol>
                <a:gridCol w="1553047">
                  <a:extLst>
                    <a:ext uri="{9D8B030D-6E8A-4147-A177-3AD203B41FA5}">
                      <a16:colId xmlns:a16="http://schemas.microsoft.com/office/drawing/2014/main" val="3320579605"/>
                    </a:ext>
                  </a:extLst>
                </a:gridCol>
                <a:gridCol w="1553047">
                  <a:extLst>
                    <a:ext uri="{9D8B030D-6E8A-4147-A177-3AD203B41FA5}">
                      <a16:colId xmlns:a16="http://schemas.microsoft.com/office/drawing/2014/main" val="958270195"/>
                    </a:ext>
                  </a:extLst>
                </a:gridCol>
                <a:gridCol w="1553047">
                  <a:extLst>
                    <a:ext uri="{9D8B030D-6E8A-4147-A177-3AD203B41FA5}">
                      <a16:colId xmlns:a16="http://schemas.microsoft.com/office/drawing/2014/main" val="1251494703"/>
                    </a:ext>
                  </a:extLst>
                </a:gridCol>
                <a:gridCol w="1917135">
                  <a:extLst>
                    <a:ext uri="{9D8B030D-6E8A-4147-A177-3AD203B41FA5}">
                      <a16:colId xmlns:a16="http://schemas.microsoft.com/office/drawing/2014/main" val="144436978"/>
                    </a:ext>
                  </a:extLst>
                </a:gridCol>
              </a:tblGrid>
              <a:tr h="524746">
                <a:tc row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nSpc>
                          <a:spcPct val="90000"/>
                        </a:lnSpc>
                      </a:pPr>
                      <a:r>
                        <a:rPr lang="en-GB" sz="1600" b="1" dirty="0"/>
                        <a:t>Most Advanced Finding</a:t>
                      </a:r>
                      <a:endParaRPr lang="en-US" sz="1600" b="1" i="0" dirty="0">
                        <a:solidFill>
                          <a:schemeClr val="bg1"/>
                        </a:solidFill>
                        <a:latin typeface="+mn-lt"/>
                        <a:cs typeface="Arial" panose="020B0604020202020204" pitchFamily="34" charset="0"/>
                      </a:endParaRPr>
                    </a:p>
                  </a:txBody>
                  <a:tcPr marL="68580" marR="20574" marT="20574" marB="20574" anchor="ctr"/>
                </a:tc>
                <a:tc>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gn="ctr">
                        <a:lnSpc>
                          <a:spcPct val="90000"/>
                        </a:lnSpc>
                      </a:pPr>
                      <a:r>
                        <a:rPr lang="en-GB" sz="1400" b="1" dirty="0">
                          <a:solidFill>
                            <a:schemeClr val="bg1"/>
                          </a:solidFill>
                        </a:rPr>
                        <a:t>Colonoscopy</a:t>
                      </a:r>
                      <a:endParaRPr lang="en-US" sz="1400" b="1" i="0" dirty="0">
                        <a:solidFill>
                          <a:schemeClr val="bg1"/>
                        </a:solidFill>
                        <a:latin typeface="+mn-lt"/>
                        <a:cs typeface="Arial" panose="020B0604020202020204" pitchFamily="34" charset="0"/>
                      </a:endParaRPr>
                    </a:p>
                  </a:txBody>
                  <a:tcPr marL="20574" marR="20574" marT="20574" marB="20574" anchor="ctr"/>
                </a:tc>
                <a:tc grid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algn="ctr">
                        <a:lnSpc>
                          <a:spcPct val="90000"/>
                        </a:lnSpc>
                      </a:pPr>
                      <a:r>
                        <a:rPr lang="en-GB" sz="1400" b="1" dirty="0">
                          <a:solidFill>
                            <a:schemeClr val="bg1"/>
                          </a:solidFill>
                        </a:rPr>
                        <a:t>mt-sDNA Test (n=9989)</a:t>
                      </a:r>
                      <a:endParaRPr lang="en-US" sz="1400" b="1" i="0" dirty="0">
                        <a:solidFill>
                          <a:schemeClr val="bg1"/>
                        </a:solidFill>
                        <a:latin typeface="+mn-lt"/>
                        <a:cs typeface="Arial" panose="020B0604020202020204" pitchFamily="34" charset="0"/>
                      </a:endParaRPr>
                    </a:p>
                  </a:txBody>
                  <a:tcPr marL="20574" marR="20574" marT="20574" marB="20574" anchor="ctr"/>
                </a:tc>
                <a:tc hMerge="1">
                  <a:txBody>
                    <a:bodyPr/>
                    <a:lstStyle/>
                    <a:p>
                      <a:pPr algn="ctr">
                        <a:lnSpc>
                          <a:spcPct val="90000"/>
                        </a:lnSpc>
                      </a:pPr>
                      <a:endParaRPr lang="en-US" sz="1400" b="0">
                        <a:solidFill>
                          <a:schemeClr val="tx1"/>
                        </a:solidFill>
                        <a:latin typeface="+mn-lt"/>
                      </a:endParaRPr>
                    </a:p>
                  </a:txBody>
                  <a:tcPr marL="27432" marR="27432" marT="27432" marB="27432" anchor="ctr">
                    <a:lnL>
                      <a:noFill/>
                    </a:lnL>
                    <a:lnR>
                      <a:noFill/>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gridSpan="2">
                  <a:txBody>
                    <a:bodyPr/>
                    <a:lstStyle>
                      <a:lvl1pPr marL="0" algn="l" defTabSz="685983" rtl="0" eaLnBrk="1" latinLnBrk="0" hangingPunct="1">
                        <a:defRPr sz="1350" b="1" kern="1200">
                          <a:solidFill>
                            <a:schemeClr val="lt1"/>
                          </a:solidFill>
                          <a:latin typeface="Arial"/>
                        </a:defRPr>
                      </a:lvl1pPr>
                      <a:lvl2pPr marL="342991" algn="l" defTabSz="685983" rtl="0" eaLnBrk="1" latinLnBrk="0" hangingPunct="1">
                        <a:defRPr sz="1350" b="1" kern="1200">
                          <a:solidFill>
                            <a:schemeClr val="lt1"/>
                          </a:solidFill>
                          <a:latin typeface="Arial"/>
                        </a:defRPr>
                      </a:lvl2pPr>
                      <a:lvl3pPr marL="685983" algn="l" defTabSz="685983" rtl="0" eaLnBrk="1" latinLnBrk="0" hangingPunct="1">
                        <a:defRPr sz="1350" b="1" kern="1200">
                          <a:solidFill>
                            <a:schemeClr val="lt1"/>
                          </a:solidFill>
                          <a:latin typeface="Arial"/>
                        </a:defRPr>
                      </a:lvl3pPr>
                      <a:lvl4pPr marL="1028974" algn="l" defTabSz="685983" rtl="0" eaLnBrk="1" latinLnBrk="0" hangingPunct="1">
                        <a:defRPr sz="1350" b="1" kern="1200">
                          <a:solidFill>
                            <a:schemeClr val="lt1"/>
                          </a:solidFill>
                          <a:latin typeface="Arial"/>
                        </a:defRPr>
                      </a:lvl4pPr>
                      <a:lvl5pPr marL="1371966" algn="l" defTabSz="685983" rtl="0" eaLnBrk="1" latinLnBrk="0" hangingPunct="1">
                        <a:defRPr sz="1350" b="1" kern="1200">
                          <a:solidFill>
                            <a:schemeClr val="lt1"/>
                          </a:solidFill>
                          <a:latin typeface="Arial"/>
                        </a:defRPr>
                      </a:lvl5pPr>
                      <a:lvl6pPr marL="1714957" algn="l" defTabSz="685983" rtl="0" eaLnBrk="1" latinLnBrk="0" hangingPunct="1">
                        <a:defRPr sz="1350" b="1" kern="1200">
                          <a:solidFill>
                            <a:schemeClr val="lt1"/>
                          </a:solidFill>
                          <a:latin typeface="Arial"/>
                        </a:defRPr>
                      </a:lvl6pPr>
                      <a:lvl7pPr marL="2057949" algn="l" defTabSz="685983" rtl="0" eaLnBrk="1" latinLnBrk="0" hangingPunct="1">
                        <a:defRPr sz="1350" b="1" kern="1200">
                          <a:solidFill>
                            <a:schemeClr val="lt1"/>
                          </a:solidFill>
                          <a:latin typeface="Arial"/>
                        </a:defRPr>
                      </a:lvl7pPr>
                      <a:lvl8pPr marL="2400940" algn="l" defTabSz="685983" rtl="0" eaLnBrk="1" latinLnBrk="0" hangingPunct="1">
                        <a:defRPr sz="1350" b="1" kern="1200">
                          <a:solidFill>
                            <a:schemeClr val="lt1"/>
                          </a:solidFill>
                          <a:latin typeface="Arial"/>
                        </a:defRPr>
                      </a:lvl8pPr>
                      <a:lvl9pPr marL="2743932" algn="l" defTabSz="685983" rtl="0" eaLnBrk="1" latinLnBrk="0" hangingPunct="1">
                        <a:defRPr sz="1350" b="1" kern="1200">
                          <a:solidFill>
                            <a:schemeClr val="lt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GB" sz="1400" b="1" dirty="0">
                          <a:solidFill>
                            <a:schemeClr val="bg1"/>
                          </a:solidFill>
                        </a:rPr>
                        <a:t>FIT* (n=9989)</a:t>
                      </a:r>
                      <a:endParaRPr lang="en-US" sz="1400" b="1" i="0" dirty="0">
                        <a:solidFill>
                          <a:schemeClr val="bg1"/>
                        </a:solidFill>
                        <a:latin typeface="+mn-lt"/>
                        <a:cs typeface="Arial" panose="020B0604020202020204" pitchFamily="34" charset="0"/>
                      </a:endParaRPr>
                    </a:p>
                  </a:txBody>
                  <a:tcPr marL="20574" marR="20574" marT="20574" marB="20574" anchor="ctr"/>
                </a:tc>
                <a:tc hMerge="1">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400" b="0">
                        <a:solidFill>
                          <a:schemeClr val="tx1"/>
                        </a:solidFill>
                        <a:latin typeface="+mn-lt"/>
                      </a:endParaRPr>
                    </a:p>
                  </a:txBody>
                  <a:tcPr marL="27432" marR="27432" marT="27432" marB="27432" anchor="ctr">
                    <a:lnL>
                      <a:noFill/>
                    </a:lnL>
                    <a:lnR w="12700" cmpd="sng">
                      <a:noFill/>
                    </a:lnR>
                    <a:lnT w="952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24746">
                <a:tc vMerge="1">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endParaRPr lang="en-US" sz="1000" b="1" i="0" dirty="0">
                        <a:solidFill>
                          <a:schemeClr val="bg1"/>
                        </a:solidFill>
                        <a:latin typeface="+mn-lt"/>
                        <a:cs typeface="Arial" panose="020B0604020202020204" pitchFamily="34" charset="0"/>
                      </a:endParaRPr>
                    </a:p>
                  </a:txBody>
                  <a:tcPr marL="68580" marR="20574" marT="20574" marB="20574" anchor="ctr">
                    <a:lnL w="12700" cmpd="sng">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dirty="0">
                          <a:solidFill>
                            <a:schemeClr val="bg2">
                              <a:lumMod val="10000"/>
                            </a:schemeClr>
                          </a:solidFill>
                          <a:latin typeface="+mn-lt"/>
                        </a:rPr>
                        <a:t>n</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dirty="0">
                          <a:solidFill>
                            <a:schemeClr val="bg2">
                              <a:lumMod val="10000"/>
                            </a:schemeClr>
                          </a:solidFill>
                          <a:latin typeface="+mn-lt"/>
                        </a:rPr>
                        <a:t>Positive Results, n</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dirty="0">
                          <a:solidFill>
                            <a:schemeClr val="bg2">
                              <a:lumMod val="10000"/>
                            </a:schemeClr>
                          </a:solidFill>
                          <a:latin typeface="+mn-lt"/>
                        </a:rPr>
                        <a:t>Sensitivity,</a:t>
                      </a:r>
                      <a:r>
                        <a:rPr lang="en-GB" sz="1400" b="1" baseline="0" dirty="0">
                          <a:solidFill>
                            <a:schemeClr val="bg2">
                              <a:lumMod val="10000"/>
                            </a:schemeClr>
                          </a:solidFill>
                          <a:latin typeface="+mn-lt"/>
                        </a:rPr>
                        <a:t> %</a:t>
                      </a:r>
                      <a:br>
                        <a:rPr lang="en-GB" sz="1400" b="1" baseline="0" dirty="0">
                          <a:solidFill>
                            <a:schemeClr val="bg2">
                              <a:lumMod val="10000"/>
                            </a:schemeClr>
                          </a:solidFill>
                          <a:latin typeface="+mn-lt"/>
                        </a:rPr>
                      </a:br>
                      <a:r>
                        <a:rPr lang="en-GB" sz="1400" b="1" baseline="0" dirty="0">
                          <a:solidFill>
                            <a:schemeClr val="bg2">
                              <a:lumMod val="10000"/>
                            </a:schemeClr>
                          </a:solidFill>
                          <a:latin typeface="+mn-lt"/>
                        </a:rPr>
                        <a:t>(95% CI)</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dirty="0">
                          <a:solidFill>
                            <a:schemeClr val="bg2">
                              <a:lumMod val="10000"/>
                            </a:schemeClr>
                          </a:solidFill>
                          <a:latin typeface="+mn-lt"/>
                        </a:rPr>
                        <a:t>Positive Results, n</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GB" sz="1400" b="1" dirty="0">
                          <a:solidFill>
                            <a:schemeClr val="bg2">
                              <a:lumMod val="10000"/>
                            </a:schemeClr>
                          </a:solidFill>
                          <a:latin typeface="+mn-lt"/>
                        </a:rPr>
                        <a:t>Sensitivity,</a:t>
                      </a:r>
                      <a:r>
                        <a:rPr lang="en-GB" sz="1400" b="1" baseline="0" dirty="0">
                          <a:solidFill>
                            <a:schemeClr val="bg2">
                              <a:lumMod val="10000"/>
                            </a:schemeClr>
                          </a:solidFill>
                          <a:latin typeface="+mn-lt"/>
                        </a:rPr>
                        <a:t> %</a:t>
                      </a:r>
                      <a:br>
                        <a:rPr lang="en-GB" sz="1400" b="1" baseline="0" dirty="0">
                          <a:solidFill>
                            <a:schemeClr val="bg2">
                              <a:lumMod val="10000"/>
                            </a:schemeClr>
                          </a:solidFill>
                          <a:latin typeface="+mn-lt"/>
                        </a:rPr>
                      </a:br>
                      <a:r>
                        <a:rPr lang="en-GB" sz="1400" b="1" baseline="0" dirty="0">
                          <a:solidFill>
                            <a:schemeClr val="bg2">
                              <a:lumMod val="10000"/>
                            </a:schemeClr>
                          </a:solidFill>
                          <a:latin typeface="+mn-lt"/>
                        </a:rPr>
                        <a:t>(95% CI)</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217438507"/>
                  </a:ext>
                </a:extLst>
              </a:tr>
              <a:tr h="348267">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nSpc>
                          <a:spcPct val="90000"/>
                        </a:lnSpc>
                      </a:pPr>
                      <a:r>
                        <a:rPr lang="en-US" sz="1400" b="1" dirty="0">
                          <a:solidFill>
                            <a:schemeClr val="bg2">
                              <a:lumMod val="10000"/>
                            </a:schemeClr>
                          </a:solidFill>
                          <a:latin typeface="+mn-lt"/>
                        </a:rPr>
                        <a:t>CRC</a:t>
                      </a:r>
                      <a:endParaRPr lang="en-US" sz="1400" b="1"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200" b="0" dirty="0">
                        <a:solidFill>
                          <a:schemeClr val="bg2">
                            <a:lumMod val="10000"/>
                          </a:schemeClr>
                        </a:solidFill>
                        <a:latin typeface="+mn-lt"/>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200" b="0" dirty="0">
                        <a:solidFill>
                          <a:schemeClr val="bg2">
                            <a:lumMod val="10000"/>
                          </a:schemeClr>
                        </a:solidFill>
                        <a:latin typeface="+mn-lt"/>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algn="ctr">
                        <a:lnSpc>
                          <a:spcPct val="90000"/>
                        </a:lnSpc>
                      </a:pPr>
                      <a:endParaRPr lang="en-US" sz="1200" b="0" dirty="0">
                        <a:solidFill>
                          <a:schemeClr val="bg2">
                            <a:lumMod val="10000"/>
                          </a:schemeClr>
                        </a:solidFill>
                        <a:latin typeface="+mn-lt"/>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200" b="0" dirty="0">
                        <a:solidFill>
                          <a:schemeClr val="bg2">
                            <a:lumMod val="10000"/>
                          </a:schemeClr>
                        </a:solidFill>
                        <a:latin typeface="+mn-lt"/>
                      </a:endParaRPr>
                    </a:p>
                  </a:txBody>
                  <a:tcPr marL="20574" marR="20574" marT="20574" marB="20574" anchor="ctr"/>
                </a:tc>
                <a:tc>
                  <a:txBody>
                    <a:bodyPr/>
                    <a:lstStyle>
                      <a:lvl1pPr marL="0" algn="l" defTabSz="685983" rtl="0" eaLnBrk="1" latinLnBrk="0" hangingPunct="1">
                        <a:defRPr sz="1350" kern="1200">
                          <a:solidFill>
                            <a:schemeClr val="dk1"/>
                          </a:solidFill>
                          <a:latin typeface="Arial"/>
                        </a:defRPr>
                      </a:lvl1pPr>
                      <a:lvl2pPr marL="342991" algn="l" defTabSz="685983" rtl="0" eaLnBrk="1" latinLnBrk="0" hangingPunct="1">
                        <a:defRPr sz="1350" kern="1200">
                          <a:solidFill>
                            <a:schemeClr val="dk1"/>
                          </a:solidFill>
                          <a:latin typeface="Arial"/>
                        </a:defRPr>
                      </a:lvl2pPr>
                      <a:lvl3pPr marL="685983" algn="l" defTabSz="685983" rtl="0" eaLnBrk="1" latinLnBrk="0" hangingPunct="1">
                        <a:defRPr sz="1350" kern="1200">
                          <a:solidFill>
                            <a:schemeClr val="dk1"/>
                          </a:solidFill>
                          <a:latin typeface="Arial"/>
                        </a:defRPr>
                      </a:lvl3pPr>
                      <a:lvl4pPr marL="1028974" algn="l" defTabSz="685983" rtl="0" eaLnBrk="1" latinLnBrk="0" hangingPunct="1">
                        <a:defRPr sz="1350" kern="1200">
                          <a:solidFill>
                            <a:schemeClr val="dk1"/>
                          </a:solidFill>
                          <a:latin typeface="Arial"/>
                        </a:defRPr>
                      </a:lvl4pPr>
                      <a:lvl5pPr marL="1371966" algn="l" defTabSz="685983" rtl="0" eaLnBrk="1" latinLnBrk="0" hangingPunct="1">
                        <a:defRPr sz="1350" kern="1200">
                          <a:solidFill>
                            <a:schemeClr val="dk1"/>
                          </a:solidFill>
                          <a:latin typeface="Arial"/>
                        </a:defRPr>
                      </a:lvl5pPr>
                      <a:lvl6pPr marL="1714957" algn="l" defTabSz="685983" rtl="0" eaLnBrk="1" latinLnBrk="0" hangingPunct="1">
                        <a:defRPr sz="1350" kern="1200">
                          <a:solidFill>
                            <a:schemeClr val="dk1"/>
                          </a:solidFill>
                          <a:latin typeface="Arial"/>
                        </a:defRPr>
                      </a:lvl6pPr>
                      <a:lvl7pPr marL="2057949" algn="l" defTabSz="685983" rtl="0" eaLnBrk="1" latinLnBrk="0" hangingPunct="1">
                        <a:defRPr sz="1350" kern="1200">
                          <a:solidFill>
                            <a:schemeClr val="dk1"/>
                          </a:solidFill>
                          <a:latin typeface="Arial"/>
                        </a:defRPr>
                      </a:lvl7pPr>
                      <a:lvl8pPr marL="2400940" algn="l" defTabSz="685983" rtl="0" eaLnBrk="1" latinLnBrk="0" hangingPunct="1">
                        <a:defRPr sz="1350" kern="1200">
                          <a:solidFill>
                            <a:schemeClr val="dk1"/>
                          </a:solidFill>
                          <a:latin typeface="Arial"/>
                        </a:defRPr>
                      </a:lvl8pPr>
                      <a:lvl9pPr marL="2743932" algn="l" defTabSz="685983" rtl="0" eaLnBrk="1" latinLnBrk="0" hangingPunct="1">
                        <a:defRPr sz="1350" kern="1200">
                          <a:solidFill>
                            <a:schemeClr val="dk1"/>
                          </a:solidFill>
                          <a:latin typeface="Arial"/>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endParaRPr lang="en-US" sz="1200" b="0" dirty="0">
                        <a:solidFill>
                          <a:schemeClr val="bg2">
                            <a:lumMod val="10000"/>
                          </a:schemeClr>
                        </a:solidFill>
                        <a:latin typeface="+mn-lt"/>
                      </a:endParaRPr>
                    </a:p>
                  </a:txBody>
                  <a:tcPr marL="20574" marR="20574" marT="20574" marB="20574" anchor="ctr"/>
                </a:tc>
                <a:extLst>
                  <a:ext uri="{0D108BD9-81ED-4DB2-BD59-A6C34878D82A}">
                    <a16:rowId xmlns:a16="http://schemas.microsoft.com/office/drawing/2014/main" val="10002"/>
                  </a:ext>
                </a:extLst>
              </a:tr>
              <a:tr h="348267">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114300" indent="0">
                        <a:lnSpc>
                          <a:spcPct val="90000"/>
                        </a:lnSpc>
                      </a:pPr>
                      <a:r>
                        <a:rPr lang="en-US" sz="1400" b="0" dirty="0">
                          <a:solidFill>
                            <a:schemeClr val="bg2">
                              <a:lumMod val="10000"/>
                            </a:schemeClr>
                          </a:solidFill>
                          <a:latin typeface="+mn-lt"/>
                        </a:rPr>
                        <a:t>Any</a:t>
                      </a:r>
                      <a:endParaRPr lang="en-US" sz="1400" b="0"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65</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60</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dirty="0">
                          <a:solidFill>
                            <a:schemeClr val="bg2">
                              <a:lumMod val="10000"/>
                            </a:schemeClr>
                          </a:solidFill>
                          <a:latin typeface="+mn-lt"/>
                        </a:rPr>
                        <a:t>92.3 (83.0-97.5)</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0" dirty="0">
                          <a:solidFill>
                            <a:schemeClr val="bg2">
                              <a:lumMod val="10000"/>
                            </a:schemeClr>
                          </a:solidFill>
                          <a:latin typeface="+mn-lt"/>
                        </a:rPr>
                        <a:t>48</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1" dirty="0">
                          <a:solidFill>
                            <a:schemeClr val="bg2">
                              <a:lumMod val="10000"/>
                            </a:schemeClr>
                          </a:solidFill>
                          <a:latin typeface="+mn-lt"/>
                        </a:rPr>
                        <a:t>73.8 (61.5-84.0)</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1039208549"/>
                  </a:ext>
                </a:extLst>
              </a:tr>
              <a:tr h="348267">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114300" indent="0">
                        <a:lnSpc>
                          <a:spcPct val="90000"/>
                        </a:lnSpc>
                      </a:pPr>
                      <a:r>
                        <a:rPr lang="en-US" sz="1400" b="0" dirty="0">
                          <a:solidFill>
                            <a:schemeClr val="bg2">
                              <a:lumMod val="10000"/>
                            </a:schemeClr>
                          </a:solidFill>
                          <a:latin typeface="+mn-lt"/>
                        </a:rPr>
                        <a:t>Stage I-III</a:t>
                      </a:r>
                      <a:r>
                        <a:rPr lang="en-US" sz="1400" b="0" kern="1200" baseline="30000" dirty="0">
                          <a:solidFill>
                            <a:schemeClr val="bg2">
                              <a:lumMod val="10000"/>
                            </a:schemeClr>
                          </a:solidFill>
                          <a:latin typeface="+mn-lt"/>
                        </a:rPr>
                        <a:t>†</a:t>
                      </a:r>
                      <a:endParaRPr lang="en-US" sz="1400" b="0"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60</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56</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93.3 (83.8-98.2)</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44</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73.3 (60.3-83.9)</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3077185395"/>
                  </a:ext>
                </a:extLst>
              </a:tr>
              <a:tr h="348267">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400" b="1" dirty="0">
                          <a:solidFill>
                            <a:schemeClr val="bg2">
                              <a:lumMod val="10000"/>
                            </a:schemeClr>
                          </a:solidFill>
                          <a:latin typeface="+mn-lt"/>
                        </a:rPr>
                        <a:t>CRC and high-grade dysplasia</a:t>
                      </a:r>
                      <a:endParaRPr lang="en-US" sz="1400" b="1"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104</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87</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83.7 (75.1-90.2)</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66</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63.5 (53.5-72.7)</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2234213698"/>
                  </a:ext>
                </a:extLst>
              </a:tr>
              <a:tr h="348267">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400" b="1" dirty="0">
                          <a:solidFill>
                            <a:schemeClr val="bg2">
                              <a:lumMod val="10000"/>
                            </a:schemeClr>
                          </a:solidFill>
                          <a:latin typeface="+mn-lt"/>
                        </a:rPr>
                        <a:t>Advanced precancerous lesions</a:t>
                      </a:r>
                      <a:r>
                        <a:rPr lang="en-US" sz="1400" b="1" baseline="30000" dirty="0">
                          <a:solidFill>
                            <a:schemeClr val="bg2">
                              <a:lumMod val="10000"/>
                            </a:schemeClr>
                          </a:solidFill>
                          <a:latin typeface="+mn-lt"/>
                        </a:rPr>
                        <a:t>‡</a:t>
                      </a:r>
                      <a:endParaRPr lang="en-US" sz="1400" b="1" i="0" baseline="3000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757</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321</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dirty="0">
                          <a:solidFill>
                            <a:schemeClr val="bg2">
                              <a:lumMod val="10000"/>
                            </a:schemeClr>
                          </a:solidFill>
                          <a:latin typeface="+mn-lt"/>
                        </a:rPr>
                        <a:t>42.4 (38.9-46.0)</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180</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1" dirty="0">
                          <a:solidFill>
                            <a:schemeClr val="bg2">
                              <a:lumMod val="10000"/>
                            </a:schemeClr>
                          </a:solidFill>
                          <a:latin typeface="+mn-lt"/>
                        </a:rPr>
                        <a:t>23.8 (20.8-27.0)</a:t>
                      </a:r>
                      <a:endParaRPr lang="en-US" sz="1400" b="1"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1712279716"/>
                  </a:ext>
                </a:extLst>
              </a:tr>
              <a:tr h="348267">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400" b="1" dirty="0">
                          <a:solidFill>
                            <a:schemeClr val="bg2">
                              <a:lumMod val="10000"/>
                            </a:schemeClr>
                          </a:solidFill>
                          <a:latin typeface="+mn-lt"/>
                        </a:rPr>
                        <a:t>Nonadvanced adenoma</a:t>
                      </a:r>
                      <a:endParaRPr lang="en-US" sz="1400" b="1"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0" dirty="0">
                          <a:solidFill>
                            <a:schemeClr val="bg2">
                              <a:lumMod val="10000"/>
                            </a:schemeClr>
                          </a:solidFill>
                          <a:latin typeface="+mn-lt"/>
                        </a:rPr>
                        <a:t>2893</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498</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17.2 (15.9-18.6)</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220</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7.6 (6.7-8.6)</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1367226055"/>
                  </a:ext>
                </a:extLst>
              </a:tr>
              <a:tr h="524746">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endParaRPr lang="en-US" sz="1400" b="1"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endParaRPr lang="en-US" sz="105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endParaRPr lang="en-US" sz="105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sz="1050" b="1" dirty="0">
                          <a:solidFill>
                            <a:schemeClr val="bg2">
                              <a:lumMod val="10000"/>
                            </a:schemeClr>
                          </a:solidFill>
                          <a:latin typeface="+mn-lt"/>
                        </a:rPr>
                        <a:t>Specificity, %</a:t>
                      </a:r>
                      <a:br>
                        <a:rPr lang="en-US" sz="1050" b="1" dirty="0">
                          <a:solidFill>
                            <a:schemeClr val="bg2">
                              <a:lumMod val="10000"/>
                            </a:schemeClr>
                          </a:solidFill>
                          <a:latin typeface="+mn-lt"/>
                        </a:rPr>
                      </a:br>
                      <a:r>
                        <a:rPr lang="en-US" sz="1050" b="1" dirty="0">
                          <a:solidFill>
                            <a:schemeClr val="bg2">
                              <a:lumMod val="10000"/>
                            </a:schemeClr>
                          </a:solidFill>
                          <a:latin typeface="+mn-lt"/>
                        </a:rPr>
                        <a:t>(95% CI)</a:t>
                      </a:r>
                      <a:endParaRPr lang="en-US" sz="105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100000"/>
                        </a:lnSpc>
                      </a:pPr>
                      <a:endParaRPr lang="en-US" sz="1050" b="1"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lang="en-US" sz="1050" b="1" dirty="0">
                          <a:solidFill>
                            <a:schemeClr val="bg2">
                              <a:lumMod val="10000"/>
                            </a:schemeClr>
                          </a:solidFill>
                          <a:latin typeface="+mn-lt"/>
                        </a:rPr>
                        <a:t>Specificity, %</a:t>
                      </a:r>
                      <a:br>
                        <a:rPr lang="en-US" sz="1050" b="1" dirty="0">
                          <a:solidFill>
                            <a:schemeClr val="bg2">
                              <a:lumMod val="10000"/>
                            </a:schemeClr>
                          </a:solidFill>
                          <a:latin typeface="+mn-lt"/>
                        </a:rPr>
                      </a:br>
                      <a:r>
                        <a:rPr lang="en-US" sz="1050" b="1" dirty="0">
                          <a:solidFill>
                            <a:schemeClr val="bg2">
                              <a:lumMod val="10000"/>
                            </a:schemeClr>
                          </a:solidFill>
                          <a:latin typeface="+mn-lt"/>
                        </a:rPr>
                        <a:t>(95% CI)</a:t>
                      </a:r>
                      <a:endParaRPr lang="en-US" sz="1050" b="1"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155815875"/>
                  </a:ext>
                </a:extLst>
              </a:tr>
              <a:tr h="629696">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400" b="1" dirty="0">
                          <a:solidFill>
                            <a:schemeClr val="bg2">
                              <a:lumMod val="10000"/>
                            </a:schemeClr>
                          </a:solidFill>
                          <a:latin typeface="+mn-lt"/>
                        </a:rPr>
                        <a:t>All nonadvanced adenomas, non-neoplastic findings, and negative </a:t>
                      </a:r>
                      <a:br>
                        <a:rPr lang="en-US" sz="1400" b="1" dirty="0">
                          <a:solidFill>
                            <a:schemeClr val="bg2">
                              <a:lumMod val="10000"/>
                            </a:schemeClr>
                          </a:solidFill>
                          <a:latin typeface="+mn-lt"/>
                        </a:rPr>
                      </a:br>
                      <a:r>
                        <a:rPr lang="en-US" sz="1400" b="1" dirty="0">
                          <a:solidFill>
                            <a:schemeClr val="bg2">
                              <a:lumMod val="10000"/>
                            </a:schemeClr>
                          </a:solidFill>
                          <a:latin typeface="+mn-lt"/>
                        </a:rPr>
                        <a:t>results on colonoscopy</a:t>
                      </a:r>
                      <a:endParaRPr lang="en-US" sz="1400" b="1"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9167</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1,231</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86.6 (85.9-87.2)</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472</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94.9 (94.4-95.3)</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3283415385"/>
                  </a:ext>
                </a:extLst>
              </a:tr>
              <a:tr h="346332">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nSpc>
                          <a:spcPct val="90000"/>
                        </a:lnSpc>
                      </a:pPr>
                      <a:r>
                        <a:rPr lang="en-US" sz="1400" b="1" dirty="0">
                          <a:solidFill>
                            <a:schemeClr val="bg2">
                              <a:lumMod val="10000"/>
                            </a:schemeClr>
                          </a:solidFill>
                          <a:latin typeface="+mn-lt"/>
                        </a:rPr>
                        <a:t>Negative results on colonoscopy</a:t>
                      </a:r>
                      <a:endParaRPr lang="en-US" sz="1400" b="1" i="0" dirty="0">
                        <a:solidFill>
                          <a:schemeClr val="bg2">
                            <a:lumMod val="10000"/>
                          </a:schemeClr>
                        </a:solidFill>
                        <a:latin typeface="+mn-lt"/>
                        <a:cs typeface="Arial" panose="020B0604020202020204" pitchFamily="34" charset="0"/>
                      </a:endParaRPr>
                    </a:p>
                  </a:txBody>
                  <a:tcPr marL="68580"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4457</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455</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89.8 (88.9-90.7)</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162</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tc>
                  <a:txBody>
                    <a:bodyPr/>
                    <a:lstStyle>
                      <a:lvl1pPr marL="0" algn="l" defTabSz="914400" rtl="0" eaLnBrk="1" latinLnBrk="0" hangingPunct="1">
                        <a:defRPr sz="1800" kern="1200">
                          <a:solidFill>
                            <a:schemeClr val="dk1"/>
                          </a:solidFill>
                          <a:latin typeface="Arial Narrow"/>
                        </a:defRPr>
                      </a:lvl1pPr>
                      <a:lvl2pPr marL="457200" algn="l" defTabSz="914400" rtl="0" eaLnBrk="1" latinLnBrk="0" hangingPunct="1">
                        <a:defRPr sz="1800" kern="1200">
                          <a:solidFill>
                            <a:schemeClr val="dk1"/>
                          </a:solidFill>
                          <a:latin typeface="Arial Narrow"/>
                        </a:defRPr>
                      </a:lvl2pPr>
                      <a:lvl3pPr marL="914400" algn="l" defTabSz="914400" rtl="0" eaLnBrk="1" latinLnBrk="0" hangingPunct="1">
                        <a:defRPr sz="1800" kern="1200">
                          <a:solidFill>
                            <a:schemeClr val="dk1"/>
                          </a:solidFill>
                          <a:latin typeface="Arial Narrow"/>
                        </a:defRPr>
                      </a:lvl3pPr>
                      <a:lvl4pPr marL="1371600" algn="l" defTabSz="914400" rtl="0" eaLnBrk="1" latinLnBrk="0" hangingPunct="1">
                        <a:defRPr sz="1800" kern="1200">
                          <a:solidFill>
                            <a:schemeClr val="dk1"/>
                          </a:solidFill>
                          <a:latin typeface="Arial Narrow"/>
                        </a:defRPr>
                      </a:lvl4pPr>
                      <a:lvl5pPr marL="1828800" algn="l" defTabSz="914400" rtl="0" eaLnBrk="1" latinLnBrk="0" hangingPunct="1">
                        <a:defRPr sz="1800" kern="1200">
                          <a:solidFill>
                            <a:schemeClr val="dk1"/>
                          </a:solidFill>
                          <a:latin typeface="Arial Narrow"/>
                        </a:defRPr>
                      </a:lvl5pPr>
                      <a:lvl6pPr marL="2286000" algn="l" defTabSz="914400" rtl="0" eaLnBrk="1" latinLnBrk="0" hangingPunct="1">
                        <a:defRPr sz="1800" kern="1200">
                          <a:solidFill>
                            <a:schemeClr val="dk1"/>
                          </a:solidFill>
                          <a:latin typeface="Arial Narrow"/>
                        </a:defRPr>
                      </a:lvl6pPr>
                      <a:lvl7pPr marL="2743200" algn="l" defTabSz="914400" rtl="0" eaLnBrk="1" latinLnBrk="0" hangingPunct="1">
                        <a:defRPr sz="1800" kern="1200">
                          <a:solidFill>
                            <a:schemeClr val="dk1"/>
                          </a:solidFill>
                          <a:latin typeface="Arial Narrow"/>
                        </a:defRPr>
                      </a:lvl7pPr>
                      <a:lvl8pPr marL="3200400" algn="l" defTabSz="914400" rtl="0" eaLnBrk="1" latinLnBrk="0" hangingPunct="1">
                        <a:defRPr sz="1800" kern="1200">
                          <a:solidFill>
                            <a:schemeClr val="dk1"/>
                          </a:solidFill>
                          <a:latin typeface="Arial Narrow"/>
                        </a:defRPr>
                      </a:lvl8pPr>
                      <a:lvl9pPr marL="3657600" algn="l" defTabSz="914400" rtl="0" eaLnBrk="1" latinLnBrk="0" hangingPunct="1">
                        <a:defRPr sz="1800" kern="1200">
                          <a:solidFill>
                            <a:schemeClr val="dk1"/>
                          </a:solidFill>
                          <a:latin typeface="Arial Narrow"/>
                        </a:defRPr>
                      </a:lvl9pPr>
                    </a:lstStyle>
                    <a:p>
                      <a:pPr algn="ctr">
                        <a:lnSpc>
                          <a:spcPct val="90000"/>
                        </a:lnSpc>
                      </a:pPr>
                      <a:r>
                        <a:rPr lang="en-US" sz="1400" b="0" dirty="0">
                          <a:solidFill>
                            <a:schemeClr val="bg2">
                              <a:lumMod val="10000"/>
                            </a:schemeClr>
                          </a:solidFill>
                          <a:latin typeface="+mn-lt"/>
                        </a:rPr>
                        <a:t>96.4 (95.8-96.9)</a:t>
                      </a:r>
                      <a:endParaRPr lang="en-US" sz="1400" b="0" i="0" dirty="0">
                        <a:solidFill>
                          <a:schemeClr val="bg2">
                            <a:lumMod val="10000"/>
                          </a:schemeClr>
                        </a:solidFill>
                        <a:latin typeface="+mn-lt"/>
                        <a:cs typeface="Arial" panose="020B0604020202020204" pitchFamily="34" charset="0"/>
                      </a:endParaRPr>
                    </a:p>
                  </a:txBody>
                  <a:tcPr marL="20574" marR="20574" marT="20574" marB="20574" anchor="ctr"/>
                </a:tc>
                <a:extLst>
                  <a:ext uri="{0D108BD9-81ED-4DB2-BD59-A6C34878D82A}">
                    <a16:rowId xmlns:a16="http://schemas.microsoft.com/office/drawing/2014/main" val="2094280518"/>
                  </a:ext>
                </a:extLst>
              </a:tr>
            </a:tbl>
          </a:graphicData>
        </a:graphic>
      </p:graphicFrame>
      <p:sp>
        <p:nvSpPr>
          <p:cNvPr id="2" name="TextBox 1">
            <a:extLst>
              <a:ext uri="{FF2B5EF4-FFF2-40B4-BE49-F238E27FC236}">
                <a16:creationId xmlns:a16="http://schemas.microsoft.com/office/drawing/2014/main" id="{AB0B6E51-753E-50FD-C7EA-0F5997A1C96B}"/>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900" dirty="0">
                <a:solidFill>
                  <a:schemeClr val="tx2"/>
                </a:solidFill>
              </a:rPr>
              <a:t>December 2024 / MED-CG-2200129 (v3.0)</a:t>
            </a:r>
          </a:p>
        </p:txBody>
      </p:sp>
    </p:spTree>
    <p:extLst>
      <p:ext uri="{BB962C8B-B14F-4D97-AF65-F5344CB8AC3E}">
        <p14:creationId xmlns:p14="http://schemas.microsoft.com/office/powerpoint/2010/main" val="746027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E0AFD-58CC-4EFC-BECA-81FAE5C8CD22}"/>
              </a:ext>
            </a:extLst>
          </p:cNvPr>
          <p:cNvSpPr>
            <a:spLocks noGrp="1"/>
          </p:cNvSpPr>
          <p:nvPr>
            <p:ph type="title"/>
          </p:nvPr>
        </p:nvSpPr>
        <p:spPr>
          <a:xfrm>
            <a:off x="190500" y="51024"/>
            <a:ext cx="10936940" cy="645407"/>
          </a:xfrm>
        </p:spPr>
        <p:txBody>
          <a:bodyPr/>
          <a:lstStyle/>
          <a:p>
            <a:r>
              <a:rPr lang="en-US" sz="2800" b="1" dirty="0">
                <a:latin typeface="Arial"/>
              </a:rPr>
              <a:t>Sensitivity and Specificity</a:t>
            </a:r>
            <a:r>
              <a:rPr lang="en-US" sz="2800" b="1" dirty="0">
                <a:latin typeface="Arial"/>
                <a:ea typeface="Roboto" panose="02000000000000000000" pitchFamily="2" charset="0"/>
                <a:cs typeface="Arial"/>
              </a:rPr>
              <a:t> </a:t>
            </a:r>
            <a:r>
              <a:rPr lang="en-US" sz="2800" b="1" dirty="0">
                <a:latin typeface="Arial"/>
              </a:rPr>
              <a:t>of</a:t>
            </a:r>
            <a:r>
              <a:rPr lang="en-US" sz="2800" b="1" dirty="0">
                <a:latin typeface="Arial"/>
                <a:ea typeface="Roboto" panose="02000000000000000000" pitchFamily="2" charset="0"/>
                <a:cs typeface="Arial"/>
              </a:rPr>
              <a:t> the </a:t>
            </a:r>
            <a:r>
              <a:rPr lang="en-US" dirty="0">
                <a:latin typeface="Arial"/>
                <a:ea typeface="Roboto" panose="02000000000000000000" pitchFamily="2" charset="0"/>
                <a:cs typeface="Arial"/>
              </a:rPr>
              <a:t>m</a:t>
            </a:r>
            <a:r>
              <a:rPr lang="en-US" sz="2800" b="1" dirty="0">
                <a:latin typeface="Arial"/>
                <a:ea typeface="Roboto" panose="02000000000000000000" pitchFamily="2" charset="0"/>
                <a:cs typeface="Arial"/>
              </a:rPr>
              <a:t>t-sDNA Test </a:t>
            </a:r>
            <a:r>
              <a:rPr lang="en-US" sz="2800" b="1" dirty="0">
                <a:latin typeface="Arial"/>
              </a:rPr>
              <a:t>vs FIT</a:t>
            </a:r>
            <a:endParaRPr lang="en-US" dirty="0"/>
          </a:p>
        </p:txBody>
      </p:sp>
      <p:sp>
        <p:nvSpPr>
          <p:cNvPr id="3" name="Content Placeholder 2">
            <a:extLst>
              <a:ext uri="{FF2B5EF4-FFF2-40B4-BE49-F238E27FC236}">
                <a16:creationId xmlns:a16="http://schemas.microsoft.com/office/drawing/2014/main" id="{4C9549EB-F302-445F-8C2F-EB283017F5D1}"/>
              </a:ext>
            </a:extLst>
          </p:cNvPr>
          <p:cNvSpPr>
            <a:spLocks noGrp="1"/>
          </p:cNvSpPr>
          <p:nvPr>
            <p:ph idx="1"/>
          </p:nvPr>
        </p:nvSpPr>
        <p:spPr>
          <a:xfrm>
            <a:off x="228601" y="1009414"/>
            <a:ext cx="5527548" cy="3638098"/>
          </a:xfrm>
        </p:spPr>
        <p:txBody>
          <a:bodyPr/>
          <a:lstStyle/>
          <a:p>
            <a:pPr marL="0" indent="0">
              <a:spcBef>
                <a:spcPts val="328"/>
              </a:spcBef>
              <a:buNone/>
            </a:pPr>
            <a:r>
              <a:rPr lang="en-US" sz="1400" b="1" dirty="0">
                <a:latin typeface="+mn-lt"/>
              </a:rPr>
              <a:t>Sensitivity:</a:t>
            </a:r>
          </a:p>
          <a:p>
            <a:pPr marL="128531" indent="-128531">
              <a:lnSpc>
                <a:spcPct val="100000"/>
              </a:lnSpc>
              <a:spcBef>
                <a:spcPts val="328"/>
              </a:spcBef>
            </a:pPr>
            <a:r>
              <a:rPr lang="en-US" sz="1200" dirty="0">
                <a:latin typeface="+mn-lt"/>
              </a:rPr>
              <a:t>In the pivotal study, mt-sDNA testing identified 92.3% of patients with cancer at any stage vs 73.8% identified by FIT.</a:t>
            </a:r>
          </a:p>
          <a:p>
            <a:pPr marL="128531" indent="-128531">
              <a:lnSpc>
                <a:spcPct val="100000"/>
              </a:lnSpc>
              <a:spcBef>
                <a:spcPts val="328"/>
              </a:spcBef>
            </a:pPr>
            <a:r>
              <a:rPr lang="en-US" sz="1200" dirty="0">
                <a:latin typeface="+mn-lt"/>
              </a:rPr>
              <a:t>The mt-sDNA test detected 60 of the 65 CRCs found on colonoscopy           (5 missed CRCs) vs 48 of 65 detected by FIT (17 missed CRCs).</a:t>
            </a:r>
          </a:p>
          <a:p>
            <a:pPr marL="128531" indent="-128531">
              <a:lnSpc>
                <a:spcPct val="100000"/>
              </a:lnSpc>
              <a:spcBef>
                <a:spcPts val="328"/>
              </a:spcBef>
            </a:pPr>
            <a:r>
              <a:rPr lang="en-US" sz="1200" dirty="0">
                <a:latin typeface="+mn-lt"/>
              </a:rPr>
              <a:t>In patients with screening-relevant cancers Stage I-III, the mt-sDNA test identified 93.3% of patients vs 73.3% identified by FIT.</a:t>
            </a:r>
          </a:p>
          <a:p>
            <a:pPr marL="469862" lvl="1" indent="-285750">
              <a:lnSpc>
                <a:spcPct val="100000"/>
              </a:lnSpc>
              <a:spcBef>
                <a:spcPts val="110"/>
              </a:spcBef>
              <a:buFont typeface="Courier New" panose="02070309020205020404" pitchFamily="49" charset="0"/>
              <a:buChar char="o"/>
            </a:pPr>
            <a:r>
              <a:rPr lang="en-US" sz="1200" dirty="0">
                <a:latin typeface="+mn-lt"/>
              </a:rPr>
              <a:t>The mt-sDNA test detected 56 of the 60 stage I-III CRCs found on colonoscopy (4 missed Stage I-III CRCs) vs 44 of 60 detected by FIT (16 missed Stage I-III CRCs).</a:t>
            </a:r>
          </a:p>
          <a:p>
            <a:pPr lvl="2">
              <a:lnSpc>
                <a:spcPct val="100000"/>
              </a:lnSpc>
              <a:spcBef>
                <a:spcPts val="110"/>
              </a:spcBef>
              <a:buFont typeface="Wingdings" panose="05000000000000000000" pitchFamily="2" charset="2"/>
              <a:buChar char="§"/>
            </a:pPr>
            <a:r>
              <a:rPr lang="en-US" sz="1200" dirty="0">
                <a:latin typeface="+mn-lt"/>
              </a:rPr>
              <a:t>These stages of CRC as defined by the American Joint Committee on Cancer are associated with an increased rate of cure.</a:t>
            </a:r>
          </a:p>
          <a:p>
            <a:pPr>
              <a:lnSpc>
                <a:spcPct val="100000"/>
              </a:lnSpc>
              <a:spcBef>
                <a:spcPts val="328"/>
              </a:spcBef>
            </a:pPr>
            <a:r>
              <a:rPr lang="en-US" sz="1200" dirty="0">
                <a:latin typeface="+mn-lt"/>
              </a:rPr>
              <a:t>The mt-sDNA test identified 42.4% of patients with advanced precancerous lesions vs 23.8% identified by FIT. </a:t>
            </a:r>
          </a:p>
          <a:p>
            <a:pPr marL="0" indent="0">
              <a:lnSpc>
                <a:spcPct val="100000"/>
              </a:lnSpc>
              <a:spcBef>
                <a:spcPts val="657"/>
              </a:spcBef>
              <a:buNone/>
            </a:pPr>
            <a:endParaRPr lang="en-US" sz="1400" b="1" dirty="0">
              <a:latin typeface="+mn-lt"/>
            </a:endParaRPr>
          </a:p>
          <a:p>
            <a:pPr marL="0" indent="0">
              <a:spcBef>
                <a:spcPts val="657"/>
              </a:spcBef>
              <a:buNone/>
            </a:pPr>
            <a:endParaRPr lang="en-US" sz="1400" b="1" dirty="0">
              <a:latin typeface="+mn-lt"/>
            </a:endParaRPr>
          </a:p>
        </p:txBody>
      </p:sp>
      <p:sp>
        <p:nvSpPr>
          <p:cNvPr id="5" name="Text Placeholder 2">
            <a:extLst>
              <a:ext uri="{FF2B5EF4-FFF2-40B4-BE49-F238E27FC236}">
                <a16:creationId xmlns:a16="http://schemas.microsoft.com/office/drawing/2014/main" id="{E6CFEAA7-A787-464A-A51D-C6CF7AECB517}"/>
              </a:ext>
            </a:extLst>
          </p:cNvPr>
          <p:cNvSpPr>
            <a:spLocks noGrp="1"/>
          </p:cNvSpPr>
          <p:nvPr>
            <p:ph type="body" sz="quarter" idx="16"/>
          </p:nvPr>
        </p:nvSpPr>
        <p:spPr>
          <a:xfrm>
            <a:off x="306803" y="6248745"/>
            <a:ext cx="10095221" cy="215515"/>
          </a:xfrm>
        </p:spPr>
        <p:txBody>
          <a:bodyPr/>
          <a:lstStyle/>
          <a:p>
            <a:pPr marL="0" marR="0" lvl="0" indent="0" algn="l" defTabSz="914400" rtl="0" eaLnBrk="1" fontAlgn="auto" latinLnBrk="0" hangingPunct="1">
              <a:lnSpc>
                <a:spcPct val="85000"/>
              </a:lnSpc>
              <a:spcBef>
                <a:spcPts val="300"/>
              </a:spcBef>
              <a:spcAft>
                <a:spcPts val="0"/>
              </a:spcAft>
              <a:buClr>
                <a:srgbClr val="ED7D31"/>
              </a:buClr>
              <a:buSzPct val="85000"/>
              <a:buFont typeface="Arial" pitchFamily="34" charset="0"/>
              <a:buNone/>
              <a:tabLst/>
              <a:defRPr/>
            </a:pPr>
            <a:r>
              <a:rPr kumimoji="0" lang="en-US" sz="800" b="0" i="0" u="none" strike="noStrike" kern="1200" cap="none" spc="0" normalizeH="0" baseline="0" noProof="0" dirty="0">
                <a:ln>
                  <a:noFill/>
                </a:ln>
                <a:solidFill>
                  <a:srgbClr val="44546A"/>
                </a:solidFill>
                <a:effectLst/>
                <a:uLnTx/>
                <a:uFillTx/>
                <a:latin typeface="Arial"/>
                <a:ea typeface="+mn-ea"/>
                <a:cs typeface="Arial" pitchFamily="34" charset="0"/>
              </a:rPr>
              <a:t>Imperiale TF, et al. </a:t>
            </a:r>
            <a:r>
              <a:rPr kumimoji="0" lang="en-US" sz="800" b="0" i="1" u="none" strike="noStrike" kern="1200" cap="none" spc="0" normalizeH="0" baseline="0" noProof="0" dirty="0">
                <a:ln>
                  <a:noFill/>
                </a:ln>
                <a:solidFill>
                  <a:srgbClr val="44546A"/>
                </a:solidFill>
                <a:effectLst/>
                <a:uLnTx/>
                <a:uFillTx/>
                <a:latin typeface="Arial"/>
                <a:ea typeface="+mn-ea"/>
                <a:cs typeface="Arial" pitchFamily="34" charset="0"/>
              </a:rPr>
              <a:t>N Engl J Med. </a:t>
            </a:r>
            <a:r>
              <a:rPr kumimoji="0" lang="en-US" sz="800" b="0" i="0" u="none" strike="noStrike" kern="1200" cap="none" spc="0" normalizeH="0" baseline="0" noProof="0" dirty="0">
                <a:ln>
                  <a:noFill/>
                </a:ln>
                <a:solidFill>
                  <a:srgbClr val="44546A"/>
                </a:solidFill>
                <a:effectLst/>
                <a:uLnTx/>
                <a:uFillTx/>
                <a:latin typeface="Arial"/>
                <a:ea typeface="+mn-ea"/>
                <a:cs typeface="Arial" pitchFamily="34" charset="0"/>
              </a:rPr>
              <a:t>2014;370(14):1287-1297</a:t>
            </a:r>
          </a:p>
        </p:txBody>
      </p:sp>
      <p:sp>
        <p:nvSpPr>
          <p:cNvPr id="4" name="Content Placeholder 2">
            <a:extLst>
              <a:ext uri="{FF2B5EF4-FFF2-40B4-BE49-F238E27FC236}">
                <a16:creationId xmlns:a16="http://schemas.microsoft.com/office/drawing/2014/main" id="{805FCE97-2774-1A16-85C6-E76D5F280BA2}"/>
              </a:ext>
            </a:extLst>
          </p:cNvPr>
          <p:cNvSpPr txBox="1">
            <a:spLocks/>
          </p:cNvSpPr>
          <p:nvPr/>
        </p:nvSpPr>
        <p:spPr bwMode="gray">
          <a:xfrm>
            <a:off x="6369177" y="1009414"/>
            <a:ext cx="5527548" cy="33156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b="0" i="0" kern="1200">
                <a:solidFill>
                  <a:schemeClr val="tx1"/>
                </a:solidFill>
                <a:latin typeface="Arial Narrow" panose="020B0604020202020204" pitchFamily="34" charset="0"/>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b="0" i="0" kern="1200">
                <a:solidFill>
                  <a:schemeClr val="tx1"/>
                </a:solidFill>
                <a:latin typeface="Arial Narrow" panose="020B0604020202020204" pitchFamily="34" charset="0"/>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b="0" i="0" kern="1200">
                <a:solidFill>
                  <a:schemeClr val="tx1"/>
                </a:solidFill>
                <a:latin typeface="Arial Narrow" panose="020B0604020202020204" pitchFamily="34" charset="0"/>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b="0" i="0" kern="1200">
                <a:solidFill>
                  <a:schemeClr val="tx1"/>
                </a:solidFill>
                <a:latin typeface="Arial Narrow" panose="020B0604020202020204" pitchFamily="34" charset="0"/>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b="0" i="0" kern="1200">
                <a:solidFill>
                  <a:schemeClr val="tx1"/>
                </a:solidFill>
                <a:latin typeface="Arial Narrow" panose="020B06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57"/>
              </a:spcBef>
              <a:buFont typeface="Arial" panose="020B0604020202020204" pitchFamily="34" charset="0"/>
              <a:buNone/>
            </a:pPr>
            <a:r>
              <a:rPr lang="en-US" sz="1400" b="1" dirty="0">
                <a:latin typeface="+mn-lt"/>
              </a:rPr>
              <a:t>Specificity:</a:t>
            </a:r>
          </a:p>
          <a:p>
            <a:pPr>
              <a:lnSpc>
                <a:spcPct val="100000"/>
              </a:lnSpc>
              <a:spcBef>
                <a:spcPts val="110"/>
              </a:spcBef>
            </a:pPr>
            <a:r>
              <a:rPr lang="en-US" sz="1200" dirty="0">
                <a:latin typeface="+mn-lt"/>
              </a:rPr>
              <a:t>Of 9167 patients with nonadvanced adenomas, nonneoplastic findings, and negative results on colonoscopy, 1231 (13.4%) tested falsely positive with the mt-sDNA test.</a:t>
            </a:r>
          </a:p>
          <a:p>
            <a:pPr>
              <a:lnSpc>
                <a:spcPct val="100000"/>
              </a:lnSpc>
              <a:spcBef>
                <a:spcPts val="110"/>
              </a:spcBef>
            </a:pPr>
            <a:r>
              <a:rPr lang="en-US" sz="1200" dirty="0">
                <a:latin typeface="+mn-lt"/>
              </a:rPr>
              <a:t>Of 4457 patients with totally negative results on colonoscopy, 455 (10.2%) tested falsely positive with the mt-sDNA test.</a:t>
            </a:r>
          </a:p>
          <a:p>
            <a:pPr marL="355562" lvl="1" indent="-171450">
              <a:lnSpc>
                <a:spcPct val="100000"/>
              </a:lnSpc>
              <a:spcBef>
                <a:spcPts val="110"/>
              </a:spcBef>
              <a:buFont typeface="Courier New" panose="02070309020205020404" pitchFamily="49" charset="0"/>
              <a:buChar char="o"/>
            </a:pPr>
            <a:r>
              <a:rPr lang="en-US" sz="1200" dirty="0">
                <a:latin typeface="+mn-lt"/>
              </a:rPr>
              <a:t>Thus, the specificity of the mt-sDNA test was 89.8% in this population vs 96.4% in patients tested with FIT.</a:t>
            </a:r>
          </a:p>
          <a:p>
            <a:pPr>
              <a:lnSpc>
                <a:spcPct val="100000"/>
              </a:lnSpc>
              <a:spcBef>
                <a:spcPts val="110"/>
              </a:spcBef>
            </a:pPr>
            <a:r>
              <a:rPr lang="en-US" sz="1200" dirty="0">
                <a:latin typeface="+mn-lt"/>
              </a:rPr>
              <a:t>Among the 4457 participants with totally negative results on colonoscopy, mt-sDNA test specificity was 94.0% among participants younger than 65 years of age and 87.1% among those 65 years of age or older (</a:t>
            </a:r>
            <a:r>
              <a:rPr lang="en-US" sz="1200" i="1" dirty="0">
                <a:latin typeface="+mn-lt"/>
              </a:rPr>
              <a:t>P</a:t>
            </a:r>
            <a:r>
              <a:rPr lang="en-US" sz="1200" dirty="0">
                <a:latin typeface="+mn-lt"/>
              </a:rPr>
              <a:t>&lt;0.001).</a:t>
            </a:r>
          </a:p>
          <a:p>
            <a:pPr lvl="1">
              <a:lnSpc>
                <a:spcPct val="100000"/>
              </a:lnSpc>
              <a:spcBef>
                <a:spcPts val="110"/>
              </a:spcBef>
              <a:buFont typeface="Courier New" panose="02070309020205020404" pitchFamily="49" charset="0"/>
              <a:buChar char="o"/>
            </a:pPr>
            <a:r>
              <a:rPr lang="en-US" sz="1200" dirty="0">
                <a:latin typeface="+mn-lt"/>
              </a:rPr>
              <a:t>Totally negative results on colonoscopy was defined as absence of CRC, advanced precancerous lesions, and nonadvanced adenomas.</a:t>
            </a:r>
          </a:p>
          <a:p>
            <a:pPr marL="187587" indent="-187587">
              <a:lnSpc>
                <a:spcPct val="100000"/>
              </a:lnSpc>
              <a:spcBef>
                <a:spcPts val="110"/>
              </a:spcBef>
            </a:pPr>
            <a:r>
              <a:rPr lang="en-US" sz="1200" dirty="0">
                <a:latin typeface="+mn-lt"/>
              </a:rPr>
              <a:t>mt-sDNA specificity is higher in younger patients vs patients aged ≥65 years.</a:t>
            </a:r>
          </a:p>
          <a:p>
            <a:pPr marL="187587" indent="-187587">
              <a:lnSpc>
                <a:spcPct val="100000"/>
              </a:lnSpc>
              <a:spcBef>
                <a:spcPts val="110"/>
              </a:spcBef>
            </a:pPr>
            <a:r>
              <a:rPr lang="en-US" sz="1200" dirty="0">
                <a:latin typeface="+mn-lt"/>
              </a:rPr>
              <a:t>In the subgroup with totally negative results on colonoscopy,† specificity was 94.0% among participants aged &lt;65 years and 87.1% among those aged ≥65 years (</a:t>
            </a:r>
            <a:r>
              <a:rPr lang="en-US" sz="1200" i="1" dirty="0">
                <a:latin typeface="+mn-lt"/>
              </a:rPr>
              <a:t>P</a:t>
            </a:r>
            <a:r>
              <a:rPr lang="en-US" sz="1200" dirty="0">
                <a:latin typeface="+mn-lt"/>
              </a:rPr>
              <a:t>&lt;0.001).</a:t>
            </a:r>
          </a:p>
          <a:p>
            <a:pPr marL="0" indent="0">
              <a:spcBef>
                <a:spcPts val="657"/>
              </a:spcBef>
              <a:buFont typeface="Arial" panose="020B0604020202020204" pitchFamily="34" charset="0"/>
              <a:buNone/>
            </a:pPr>
            <a:endParaRPr lang="en-US" sz="1400" b="1" dirty="0">
              <a:latin typeface="+mn-lt"/>
            </a:endParaRPr>
          </a:p>
        </p:txBody>
      </p:sp>
      <p:sp>
        <p:nvSpPr>
          <p:cNvPr id="6" name="TextBox 5">
            <a:extLst>
              <a:ext uri="{FF2B5EF4-FFF2-40B4-BE49-F238E27FC236}">
                <a16:creationId xmlns:a16="http://schemas.microsoft.com/office/drawing/2014/main" id="{0CDC302D-495D-1864-4236-15D2B8CB702D}"/>
              </a:ext>
            </a:extLst>
          </p:cNvPr>
          <p:cNvSpPr txBox="1"/>
          <p:nvPr/>
        </p:nvSpPr>
        <p:spPr bwMode="gray">
          <a:xfrm>
            <a:off x="190500" y="4580811"/>
            <a:ext cx="11744325" cy="1654713"/>
          </a:xfrm>
          <a:prstGeom prst="rect">
            <a:avLst/>
          </a:prstGeom>
        </p:spPr>
        <p:txBody>
          <a:bodyPr wrap="square" rtlCol="0">
            <a:noAutofit/>
          </a:bodyPr>
          <a:lstStyle/>
          <a:p>
            <a:pPr marL="0" indent="0">
              <a:buFont typeface="Arial" panose="020B0604020202020204" pitchFamily="34" charset="0"/>
              <a:buNone/>
            </a:pPr>
            <a:r>
              <a:rPr lang="en-US" sz="1400" b="1" dirty="0">
                <a:latin typeface="+mn-lt"/>
              </a:rPr>
              <a:t>Definitions from Imperiale et al:</a:t>
            </a:r>
          </a:p>
          <a:p>
            <a:pPr>
              <a:spcBef>
                <a:spcPts val="110"/>
              </a:spcBef>
            </a:pPr>
            <a:r>
              <a:rPr lang="en-US" sz="1200" b="1" dirty="0">
                <a:latin typeface="+mn-lt"/>
              </a:rPr>
              <a:t>Sensitivity (true positive rate): </a:t>
            </a:r>
            <a:r>
              <a:rPr lang="en-US" sz="1200" dirty="0">
                <a:latin typeface="+mn-lt"/>
              </a:rPr>
              <a:t>the proportion of persons with disease who have a positive test (positive test results among persons with disease).</a:t>
            </a:r>
          </a:p>
          <a:p>
            <a:pPr lvl="1">
              <a:spcBef>
                <a:spcPts val="110"/>
              </a:spcBef>
            </a:pPr>
            <a:r>
              <a:rPr lang="en-US" sz="1200" dirty="0">
                <a:latin typeface="+mn-lt"/>
              </a:rPr>
              <a:t>Sensitivity is the most important characteristic for screening tests because the primary role of such testing is to rule out diseases such as cancer In the pivotal study, sensitivity measured the proportion of patients who had adenocarcinoma.</a:t>
            </a:r>
          </a:p>
          <a:p>
            <a:pPr>
              <a:spcBef>
                <a:spcPts val="110"/>
              </a:spcBef>
            </a:pPr>
            <a:r>
              <a:rPr lang="en-US" sz="1200" b="1" dirty="0">
                <a:latin typeface="+mn-lt"/>
              </a:rPr>
              <a:t>Specificity (true negative rate): </a:t>
            </a:r>
            <a:r>
              <a:rPr lang="en-US" sz="1200" dirty="0">
                <a:latin typeface="+mn-lt"/>
              </a:rPr>
              <a:t>the proportion of persons without disease who have a negative test (negative test results among persons without disease)</a:t>
            </a:r>
          </a:p>
          <a:p>
            <a:pPr lvl="1">
              <a:spcBef>
                <a:spcPts val="110"/>
              </a:spcBef>
            </a:pPr>
            <a:r>
              <a:rPr lang="en-US" sz="1200" dirty="0">
                <a:latin typeface="+mn-lt"/>
              </a:rPr>
              <a:t>In the pivotal study, specificity measured the proportion of patients who did not have adenocarcinoma or advanced precancerous lesions.</a:t>
            </a:r>
          </a:p>
          <a:p>
            <a:pPr>
              <a:spcBef>
                <a:spcPts val="110"/>
              </a:spcBef>
            </a:pPr>
            <a:r>
              <a:rPr lang="en-US" sz="1200" b="1" dirty="0">
                <a:latin typeface="+mn-lt"/>
              </a:rPr>
              <a:t>Positive predictive value: </a:t>
            </a:r>
            <a:r>
              <a:rPr lang="en-US" sz="1200" dirty="0">
                <a:latin typeface="+mn-lt"/>
              </a:rPr>
              <a:t>the proportion of persons with disease among those with a positive test (disease present among those with positive test results).</a:t>
            </a:r>
          </a:p>
          <a:p>
            <a:pPr>
              <a:spcBef>
                <a:spcPts val="110"/>
              </a:spcBef>
            </a:pPr>
            <a:r>
              <a:rPr lang="en-US" sz="1200" b="1" dirty="0">
                <a:latin typeface="+mn-lt"/>
              </a:rPr>
              <a:t>Negative predictive value: </a:t>
            </a:r>
            <a:r>
              <a:rPr lang="en-US" sz="1200" dirty="0">
                <a:latin typeface="+mn-lt"/>
              </a:rPr>
              <a:t>the proportion of persons without disease among those with a negative test (disease absent among those with negative test results).</a:t>
            </a:r>
          </a:p>
          <a:p>
            <a:pPr>
              <a:lnSpc>
                <a:spcPct val="90000"/>
              </a:lnSpc>
              <a:spcBef>
                <a:spcPts val="1000"/>
              </a:spcBef>
              <a:buSzPct val="100000"/>
            </a:pPr>
            <a:endParaRPr lang="en-US" sz="1400" dirty="0" err="1"/>
          </a:p>
        </p:txBody>
      </p:sp>
      <p:cxnSp>
        <p:nvCxnSpPr>
          <p:cNvPr id="8" name="Straight Connector 7">
            <a:extLst>
              <a:ext uri="{FF2B5EF4-FFF2-40B4-BE49-F238E27FC236}">
                <a16:creationId xmlns:a16="http://schemas.microsoft.com/office/drawing/2014/main" id="{AF83EE03-64D7-AB49-21C4-07E3E46EE0B7}"/>
              </a:ext>
            </a:extLst>
          </p:cNvPr>
          <p:cNvCxnSpPr/>
          <p:nvPr/>
        </p:nvCxnSpPr>
        <p:spPr>
          <a:xfrm>
            <a:off x="485775" y="4486275"/>
            <a:ext cx="11258550" cy="0"/>
          </a:xfrm>
          <a:prstGeom prst="line">
            <a:avLst/>
          </a:prstGeom>
          <a:noFill/>
          <a:ln w="25400" cap="rnd">
            <a:solidFill>
              <a:schemeClr val="accent3"/>
            </a:solidFill>
            <a:prstDash val="sysDot"/>
            <a:round/>
            <a:headEnd/>
            <a:tailEnd/>
          </a:ln>
          <a:effectLst/>
        </p:spPr>
      </p:cxnSp>
      <p:sp>
        <p:nvSpPr>
          <p:cNvPr id="10" name="TextBox 9">
            <a:extLst>
              <a:ext uri="{FF2B5EF4-FFF2-40B4-BE49-F238E27FC236}">
                <a16:creationId xmlns:a16="http://schemas.microsoft.com/office/drawing/2014/main" id="{38F0EB18-1CF1-DCF2-0832-EF8191547A5B}"/>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967011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D8E3C3-976C-45C6-B24C-F11045584C4B}"/>
              </a:ext>
            </a:extLst>
          </p:cNvPr>
          <p:cNvSpPr>
            <a:spLocks noGrp="1"/>
          </p:cNvSpPr>
          <p:nvPr>
            <p:ph type="title"/>
          </p:nvPr>
        </p:nvSpPr>
        <p:spPr>
          <a:xfrm>
            <a:off x="459309" y="-10940"/>
            <a:ext cx="11267090" cy="950976"/>
          </a:xfrm>
        </p:spPr>
        <p:txBody>
          <a:bodyPr anchor="ctr"/>
          <a:lstStyle/>
          <a:p>
            <a:r>
              <a:rPr lang="en-US" dirty="0"/>
              <a:t>Sensitivity of the mt-sDNA Test and FIT*, According to Subgroup</a:t>
            </a:r>
          </a:p>
        </p:txBody>
      </p:sp>
      <p:sp>
        <p:nvSpPr>
          <p:cNvPr id="6" name="Text Placeholder 8">
            <a:extLst>
              <a:ext uri="{FF2B5EF4-FFF2-40B4-BE49-F238E27FC236}">
                <a16:creationId xmlns:a16="http://schemas.microsoft.com/office/drawing/2014/main" id="{2C9499B0-6E32-0DDD-E93F-72F1B3860FA5}"/>
              </a:ext>
            </a:extLst>
          </p:cNvPr>
          <p:cNvSpPr txBox="1">
            <a:spLocks/>
          </p:cNvSpPr>
          <p:nvPr/>
        </p:nvSpPr>
        <p:spPr>
          <a:xfrm>
            <a:off x="295917" y="6216090"/>
            <a:ext cx="11486307" cy="308342"/>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750" kern="1200">
                <a:solidFill>
                  <a:schemeClr val="bg1">
                    <a:lumMod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da-DK"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*OC FIT-CHEK, Polymedco, Inc.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8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CRC</a:t>
            </a:r>
            <a:r>
              <a:rPr kumimoji="0" lang="en-US"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colorectal cancer; </a:t>
            </a:r>
            <a:r>
              <a:rPr kumimoji="0" lang="en-US" sz="8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FIT</a:t>
            </a:r>
            <a:r>
              <a:rPr kumimoji="0" lang="en-US"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fecal immunochemical test; </a:t>
            </a:r>
            <a:r>
              <a:rPr kumimoji="0" lang="en-US" sz="8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mt-sDNA</a:t>
            </a:r>
            <a:r>
              <a:rPr kumimoji="0" lang="en-US"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multi-target stool DNA; </a:t>
            </a:r>
            <a:r>
              <a:rPr kumimoji="0" lang="en-US" sz="8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SSP</a:t>
            </a:r>
            <a:r>
              <a:rPr kumimoji="0" lang="en-US"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sessile serrated polyp.</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da-DK"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Imperiale TF, et al. </a:t>
            </a:r>
            <a:r>
              <a:rPr kumimoji="0" lang="da-DK" sz="800" b="0" i="1"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N Engl J Med</a:t>
            </a:r>
            <a:r>
              <a:rPr kumimoji="0" lang="da-DK"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2014;370(14):1287-1297</a:t>
            </a:r>
            <a:endParaRPr kumimoji="0" lang="en-US" sz="8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endParaRPr>
          </a:p>
        </p:txBody>
      </p:sp>
      <p:grpSp>
        <p:nvGrpSpPr>
          <p:cNvPr id="7" name="Group 6">
            <a:extLst>
              <a:ext uri="{FF2B5EF4-FFF2-40B4-BE49-F238E27FC236}">
                <a16:creationId xmlns:a16="http://schemas.microsoft.com/office/drawing/2014/main" id="{F584F776-1B77-4DFC-8721-48F1B1ECD2E5}"/>
              </a:ext>
            </a:extLst>
          </p:cNvPr>
          <p:cNvGrpSpPr/>
          <p:nvPr/>
        </p:nvGrpSpPr>
        <p:grpSpPr>
          <a:xfrm>
            <a:off x="833956" y="976975"/>
            <a:ext cx="10750589" cy="5130112"/>
            <a:chOff x="1849804" y="952500"/>
            <a:chExt cx="8525964" cy="5434921"/>
          </a:xfrm>
        </p:grpSpPr>
        <p:grpSp>
          <p:nvGrpSpPr>
            <p:cNvPr id="8" name="Group 7">
              <a:extLst>
                <a:ext uri="{FF2B5EF4-FFF2-40B4-BE49-F238E27FC236}">
                  <a16:creationId xmlns:a16="http://schemas.microsoft.com/office/drawing/2014/main" id="{4C5925ED-B378-8847-387F-3F5CA9BC30B1}"/>
                </a:ext>
              </a:extLst>
            </p:cNvPr>
            <p:cNvGrpSpPr/>
            <p:nvPr/>
          </p:nvGrpSpPr>
          <p:grpSpPr>
            <a:xfrm>
              <a:off x="6171568" y="952500"/>
              <a:ext cx="4170672" cy="2628900"/>
              <a:chOff x="6171568" y="952500"/>
              <a:chExt cx="4170672" cy="2628900"/>
            </a:xfrm>
          </p:grpSpPr>
          <p:sp>
            <p:nvSpPr>
              <p:cNvPr id="38" name="Text Placeholder 18">
                <a:extLst>
                  <a:ext uri="{FF2B5EF4-FFF2-40B4-BE49-F238E27FC236}">
                    <a16:creationId xmlns:a16="http://schemas.microsoft.com/office/drawing/2014/main" id="{36A85D1C-B521-0691-7F19-D31D49AA05D0}"/>
                  </a:ext>
                </a:extLst>
              </p:cNvPr>
              <p:cNvSpPr txBox="1">
                <a:spLocks/>
              </p:cNvSpPr>
              <p:nvPr/>
            </p:nvSpPr>
            <p:spPr bwMode="gray">
              <a:xfrm>
                <a:off x="6171568" y="952500"/>
                <a:ext cx="4170672" cy="419100"/>
              </a:xfrm>
              <a:prstGeom prst="rect">
                <a:avLst/>
              </a:prstGeom>
              <a:solidFill>
                <a:schemeClr val="tx1"/>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Panel B: Cancer and Advanced Precancerous Lesions</a:t>
                </a:r>
                <a:b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b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According to Location</a:t>
                </a:r>
              </a:p>
            </p:txBody>
          </p:sp>
          <p:graphicFrame>
            <p:nvGraphicFramePr>
              <p:cNvPr id="39" name="Content Placeholder 8">
                <a:extLst>
                  <a:ext uri="{FF2B5EF4-FFF2-40B4-BE49-F238E27FC236}">
                    <a16:creationId xmlns:a16="http://schemas.microsoft.com/office/drawing/2014/main" id="{DD90113C-5BA2-09BE-9B85-E0DE85B72405}"/>
                  </a:ext>
                </a:extLst>
              </p:cNvPr>
              <p:cNvGraphicFramePr>
                <a:graphicFrameLocks/>
              </p:cNvGraphicFramePr>
              <p:nvPr>
                <p:extLst>
                  <p:ext uri="{D42A27DB-BD31-4B8C-83A1-F6EECF244321}">
                    <p14:modId xmlns:p14="http://schemas.microsoft.com/office/powerpoint/2010/main" val="4148463704"/>
                  </p:ext>
                </p:extLst>
              </p:nvPr>
            </p:nvGraphicFramePr>
            <p:xfrm>
              <a:off x="6180066" y="1371600"/>
              <a:ext cx="4162172" cy="2209800"/>
            </p:xfrm>
            <a:graphic>
              <a:graphicData uri="http://schemas.openxmlformats.org/drawingml/2006/chart">
                <c:chart xmlns:c="http://schemas.openxmlformats.org/drawingml/2006/chart" xmlns:r="http://schemas.openxmlformats.org/officeDocument/2006/relationships" r:id="rId3"/>
              </a:graphicData>
            </a:graphic>
          </p:graphicFrame>
          <p:sp>
            <p:nvSpPr>
              <p:cNvPr id="40" name="TextBox 39">
                <a:extLst>
                  <a:ext uri="{FF2B5EF4-FFF2-40B4-BE49-F238E27FC236}">
                    <a16:creationId xmlns:a16="http://schemas.microsoft.com/office/drawing/2014/main" id="{455C2836-21AA-8809-7F31-55D9E0044464}"/>
                  </a:ext>
                </a:extLst>
              </p:cNvPr>
              <p:cNvSpPr txBox="1"/>
              <p:nvPr/>
            </p:nvSpPr>
            <p:spPr bwMode="gray">
              <a:xfrm>
                <a:off x="6727794" y="1468660"/>
                <a:ext cx="469361"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=0.04</a:t>
                </a:r>
              </a:p>
            </p:txBody>
          </p:sp>
          <p:sp>
            <p:nvSpPr>
              <p:cNvPr id="41" name="TextBox 40">
                <a:extLst>
                  <a:ext uri="{FF2B5EF4-FFF2-40B4-BE49-F238E27FC236}">
                    <a16:creationId xmlns:a16="http://schemas.microsoft.com/office/drawing/2014/main" id="{E0C869FE-4430-E634-1629-AB9D01646DE0}"/>
                  </a:ext>
                </a:extLst>
              </p:cNvPr>
              <p:cNvSpPr txBox="1"/>
              <p:nvPr/>
            </p:nvSpPr>
            <p:spPr bwMode="gray">
              <a:xfrm>
                <a:off x="7639471" y="1408090"/>
                <a:ext cx="469361"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=0.06</a:t>
                </a:r>
              </a:p>
            </p:txBody>
          </p:sp>
          <p:sp>
            <p:nvSpPr>
              <p:cNvPr id="42" name="TextBox 41">
                <a:extLst>
                  <a:ext uri="{FF2B5EF4-FFF2-40B4-BE49-F238E27FC236}">
                    <a16:creationId xmlns:a16="http://schemas.microsoft.com/office/drawing/2014/main" id="{14025DB2-90BE-9FC0-052A-52F474341DDD}"/>
                  </a:ext>
                </a:extLst>
              </p:cNvPr>
              <p:cNvSpPr txBox="1"/>
              <p:nvPr/>
            </p:nvSpPr>
            <p:spPr bwMode="gray">
              <a:xfrm>
                <a:off x="8549181" y="2136448"/>
                <a:ext cx="525298"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&lt;0.001</a:t>
                </a:r>
              </a:p>
            </p:txBody>
          </p:sp>
          <p:sp>
            <p:nvSpPr>
              <p:cNvPr id="43" name="TextBox 42">
                <a:extLst>
                  <a:ext uri="{FF2B5EF4-FFF2-40B4-BE49-F238E27FC236}">
                    <a16:creationId xmlns:a16="http://schemas.microsoft.com/office/drawing/2014/main" id="{45801D38-03DF-AA9B-30DE-64A466E06C89}"/>
                  </a:ext>
                </a:extLst>
              </p:cNvPr>
              <p:cNvSpPr txBox="1"/>
              <p:nvPr/>
            </p:nvSpPr>
            <p:spPr bwMode="gray">
              <a:xfrm>
                <a:off x="9405350" y="1900460"/>
                <a:ext cx="525298"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&lt;0.001</a:t>
                </a:r>
              </a:p>
            </p:txBody>
          </p:sp>
        </p:grpSp>
        <p:grpSp>
          <p:nvGrpSpPr>
            <p:cNvPr id="9" name="Group 8">
              <a:extLst>
                <a:ext uri="{FF2B5EF4-FFF2-40B4-BE49-F238E27FC236}">
                  <a16:creationId xmlns:a16="http://schemas.microsoft.com/office/drawing/2014/main" id="{8FDC9752-19CD-781E-AF51-F29546D05FB8}"/>
                </a:ext>
              </a:extLst>
            </p:cNvPr>
            <p:cNvGrpSpPr/>
            <p:nvPr/>
          </p:nvGrpSpPr>
          <p:grpSpPr>
            <a:xfrm>
              <a:off x="1849804" y="952500"/>
              <a:ext cx="4171722" cy="2628900"/>
              <a:chOff x="1849804" y="952500"/>
              <a:chExt cx="4171722" cy="2628900"/>
            </a:xfrm>
          </p:grpSpPr>
          <p:sp>
            <p:nvSpPr>
              <p:cNvPr id="21" name="Text Placeholder 17">
                <a:extLst>
                  <a:ext uri="{FF2B5EF4-FFF2-40B4-BE49-F238E27FC236}">
                    <a16:creationId xmlns:a16="http://schemas.microsoft.com/office/drawing/2014/main" id="{E23F8325-2C66-BB3B-21DD-22C1ECD41AE1}"/>
                  </a:ext>
                </a:extLst>
              </p:cNvPr>
              <p:cNvSpPr txBox="1">
                <a:spLocks/>
              </p:cNvSpPr>
              <p:nvPr/>
            </p:nvSpPr>
            <p:spPr bwMode="gray">
              <a:xfrm>
                <a:off x="1849804" y="952500"/>
                <a:ext cx="4170672" cy="419100"/>
              </a:xfrm>
              <a:prstGeom prst="rect">
                <a:avLst/>
              </a:prstGeom>
              <a:solidFill>
                <a:schemeClr val="tx1"/>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Panel A: CRC According to Stage</a:t>
                </a:r>
              </a:p>
            </p:txBody>
          </p:sp>
          <p:graphicFrame>
            <p:nvGraphicFramePr>
              <p:cNvPr id="22" name="Content Placeholder 8">
                <a:extLst>
                  <a:ext uri="{FF2B5EF4-FFF2-40B4-BE49-F238E27FC236}">
                    <a16:creationId xmlns:a16="http://schemas.microsoft.com/office/drawing/2014/main" id="{8B314A45-8891-2610-EB70-4EB156B6A403}"/>
                  </a:ext>
                </a:extLst>
              </p:cNvPr>
              <p:cNvGraphicFramePr>
                <a:graphicFrameLocks/>
              </p:cNvGraphicFramePr>
              <p:nvPr>
                <p:extLst>
                  <p:ext uri="{D42A27DB-BD31-4B8C-83A1-F6EECF244321}">
                    <p14:modId xmlns:p14="http://schemas.microsoft.com/office/powerpoint/2010/main" val="245003189"/>
                  </p:ext>
                </p:extLst>
              </p:nvPr>
            </p:nvGraphicFramePr>
            <p:xfrm>
              <a:off x="1859354" y="1371600"/>
              <a:ext cx="4162172" cy="2209800"/>
            </p:xfrm>
            <a:graphic>
              <a:graphicData uri="http://schemas.openxmlformats.org/drawingml/2006/chart">
                <c:chart xmlns:c="http://schemas.openxmlformats.org/drawingml/2006/chart" xmlns:r="http://schemas.openxmlformats.org/officeDocument/2006/relationships" r:id="rId4"/>
              </a:graphicData>
            </a:graphic>
          </p:graphicFrame>
          <p:sp>
            <p:nvSpPr>
              <p:cNvPr id="34" name="TextBox 33">
                <a:extLst>
                  <a:ext uri="{FF2B5EF4-FFF2-40B4-BE49-F238E27FC236}">
                    <a16:creationId xmlns:a16="http://schemas.microsoft.com/office/drawing/2014/main" id="{12EAD8CD-BBBA-83C0-41FE-94FF91DC1B94}"/>
                  </a:ext>
                </a:extLst>
              </p:cNvPr>
              <p:cNvSpPr txBox="1"/>
              <p:nvPr/>
            </p:nvSpPr>
            <p:spPr bwMode="gray">
              <a:xfrm>
                <a:off x="2340428" y="1493361"/>
                <a:ext cx="469361"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=0.04</a:t>
                </a:r>
              </a:p>
            </p:txBody>
          </p:sp>
          <p:sp>
            <p:nvSpPr>
              <p:cNvPr id="35" name="TextBox 34">
                <a:extLst>
                  <a:ext uri="{FF2B5EF4-FFF2-40B4-BE49-F238E27FC236}">
                    <a16:creationId xmlns:a16="http://schemas.microsoft.com/office/drawing/2014/main" id="{87DED5C7-E8A2-F79E-B715-B70E253BC411}"/>
                  </a:ext>
                </a:extLst>
              </p:cNvPr>
              <p:cNvSpPr txBox="1"/>
              <p:nvPr/>
            </p:nvSpPr>
            <p:spPr bwMode="gray">
              <a:xfrm>
                <a:off x="3069695" y="1330297"/>
                <a:ext cx="469361"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=0.06</a:t>
                </a:r>
              </a:p>
            </p:txBody>
          </p:sp>
          <p:sp>
            <p:nvSpPr>
              <p:cNvPr id="36" name="TextBox 35">
                <a:extLst>
                  <a:ext uri="{FF2B5EF4-FFF2-40B4-BE49-F238E27FC236}">
                    <a16:creationId xmlns:a16="http://schemas.microsoft.com/office/drawing/2014/main" id="{BEDB4F74-F5A9-FD36-0817-BC1A8CEA47AC}"/>
                  </a:ext>
                </a:extLst>
              </p:cNvPr>
              <p:cNvSpPr txBox="1"/>
              <p:nvPr/>
            </p:nvSpPr>
            <p:spPr bwMode="gray">
              <a:xfrm>
                <a:off x="5209924" y="1410733"/>
                <a:ext cx="525298" cy="260850"/>
              </a:xfrm>
              <a:prstGeom prst="rect">
                <a:avLst/>
              </a:prstGeom>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Pct val="100000"/>
                  <a:buFontTx/>
                  <a:buNone/>
                  <a:tabLst/>
                  <a:defRPr/>
                </a:pP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=0.002</a:t>
                </a:r>
              </a:p>
            </p:txBody>
          </p:sp>
        </p:grpSp>
        <p:grpSp>
          <p:nvGrpSpPr>
            <p:cNvPr id="11" name="Group 10">
              <a:extLst>
                <a:ext uri="{FF2B5EF4-FFF2-40B4-BE49-F238E27FC236}">
                  <a16:creationId xmlns:a16="http://schemas.microsoft.com/office/drawing/2014/main" id="{AABC4E94-8D3A-D2FB-050A-B17A97AE6100}"/>
                </a:ext>
              </a:extLst>
            </p:cNvPr>
            <p:cNvGrpSpPr/>
            <p:nvPr/>
          </p:nvGrpSpPr>
          <p:grpSpPr>
            <a:xfrm>
              <a:off x="1849804" y="3733800"/>
              <a:ext cx="6369327" cy="2653621"/>
              <a:chOff x="1849804" y="3733800"/>
              <a:chExt cx="6369327" cy="2653621"/>
            </a:xfrm>
          </p:grpSpPr>
          <p:sp>
            <p:nvSpPr>
              <p:cNvPr id="17" name="Text Placeholder 17">
                <a:extLst>
                  <a:ext uri="{FF2B5EF4-FFF2-40B4-BE49-F238E27FC236}">
                    <a16:creationId xmlns:a16="http://schemas.microsoft.com/office/drawing/2014/main" id="{5A3F50C4-0D07-B5F1-480B-D534EDC342A2}"/>
                  </a:ext>
                </a:extLst>
              </p:cNvPr>
              <p:cNvSpPr txBox="1">
                <a:spLocks/>
              </p:cNvSpPr>
              <p:nvPr/>
            </p:nvSpPr>
            <p:spPr bwMode="gray">
              <a:xfrm>
                <a:off x="1851714" y="3733800"/>
                <a:ext cx="4170672" cy="419100"/>
              </a:xfrm>
              <a:prstGeom prst="rect">
                <a:avLst/>
              </a:prstGeom>
              <a:solidFill>
                <a:schemeClr val="tx1"/>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Panel C: Higher-Risk Types Among Advanced</a:t>
                </a:r>
                <a:b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b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Precancerous Lesions</a:t>
                </a:r>
              </a:p>
            </p:txBody>
          </p:sp>
          <p:graphicFrame>
            <p:nvGraphicFramePr>
              <p:cNvPr id="20" name="Content Placeholder 8">
                <a:extLst>
                  <a:ext uri="{FF2B5EF4-FFF2-40B4-BE49-F238E27FC236}">
                    <a16:creationId xmlns:a16="http://schemas.microsoft.com/office/drawing/2014/main" id="{C4102875-BCC5-969F-4049-FFF347822429}"/>
                  </a:ext>
                </a:extLst>
              </p:cNvPr>
              <p:cNvGraphicFramePr>
                <a:graphicFrameLocks/>
              </p:cNvGraphicFramePr>
              <p:nvPr>
                <p:extLst>
                  <p:ext uri="{D42A27DB-BD31-4B8C-83A1-F6EECF244321}">
                    <p14:modId xmlns:p14="http://schemas.microsoft.com/office/powerpoint/2010/main" val="1082554298"/>
                  </p:ext>
                </p:extLst>
              </p:nvPr>
            </p:nvGraphicFramePr>
            <p:xfrm>
              <a:off x="1849804" y="4177621"/>
              <a:ext cx="6369327" cy="2209800"/>
            </p:xfrm>
            <a:graphic>
              <a:graphicData uri="http://schemas.openxmlformats.org/drawingml/2006/chart">
                <c:chart xmlns:c="http://schemas.openxmlformats.org/drawingml/2006/chart" xmlns:r="http://schemas.openxmlformats.org/officeDocument/2006/relationships" r:id="rId5"/>
              </a:graphicData>
            </a:graphic>
          </p:graphicFrame>
        </p:grpSp>
        <p:grpSp>
          <p:nvGrpSpPr>
            <p:cNvPr id="12" name="Group 11">
              <a:extLst>
                <a:ext uri="{FF2B5EF4-FFF2-40B4-BE49-F238E27FC236}">
                  <a16:creationId xmlns:a16="http://schemas.microsoft.com/office/drawing/2014/main" id="{FACF336A-A495-DA7D-371C-864E1494ED21}"/>
                </a:ext>
              </a:extLst>
            </p:cNvPr>
            <p:cNvGrpSpPr/>
            <p:nvPr/>
          </p:nvGrpSpPr>
          <p:grpSpPr>
            <a:xfrm>
              <a:off x="6173478" y="3733800"/>
              <a:ext cx="4202290" cy="2628901"/>
              <a:chOff x="6173478" y="3733800"/>
              <a:chExt cx="4202290" cy="2628901"/>
            </a:xfrm>
          </p:grpSpPr>
          <p:sp>
            <p:nvSpPr>
              <p:cNvPr id="13" name="Text Placeholder 18">
                <a:extLst>
                  <a:ext uri="{FF2B5EF4-FFF2-40B4-BE49-F238E27FC236}">
                    <a16:creationId xmlns:a16="http://schemas.microsoft.com/office/drawing/2014/main" id="{32D43484-F6C3-2B9D-75C7-308E326FA1CB}"/>
                  </a:ext>
                </a:extLst>
              </p:cNvPr>
              <p:cNvSpPr txBox="1">
                <a:spLocks/>
              </p:cNvSpPr>
              <p:nvPr/>
            </p:nvSpPr>
            <p:spPr bwMode="gray">
              <a:xfrm>
                <a:off x="6173478" y="3733800"/>
                <a:ext cx="4170672" cy="419100"/>
              </a:xfrm>
              <a:prstGeom prst="rect">
                <a:avLst/>
              </a:prstGeom>
              <a:solidFill>
                <a:schemeClr val="tx1"/>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ctr" defTabSz="685983" rtl="0" eaLnBrk="1" fontAlgn="auto" latinLnBrk="0" hangingPunct="1">
                  <a:lnSpc>
                    <a:spcPct val="86000"/>
                  </a:lnSpc>
                  <a:spcBef>
                    <a:spcPts val="0"/>
                  </a:spcBef>
                  <a:spcAft>
                    <a:spcPts val="0"/>
                  </a:spcAft>
                  <a:buClrTx/>
                  <a:buSzPct val="100000"/>
                  <a:buFontTx/>
                  <a:buNone/>
                  <a:tabLst/>
                  <a:defRPr/>
                </a:pP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Panel D: Advanced Precancerous Lesions According to </a:t>
                </a:r>
                <a:b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br>
                <a:r>
                  <a:rPr kumimoji="0" lang="en-US" sz="1400" b="1" i="0" u="none" strike="noStrike" kern="1200" cap="none" spc="0" normalizeH="0" baseline="0" noProof="0" dirty="0">
                    <a:ln>
                      <a:noFill/>
                    </a:ln>
                    <a:effectLst/>
                    <a:uLnTx/>
                    <a:uFillTx/>
                    <a:latin typeface="Arial" panose="020B0604020202020204"/>
                    <a:ea typeface="+mn-ea"/>
                    <a:cs typeface="Arial" panose="020B0604020202020204" pitchFamily="34" charset="0"/>
                  </a:rPr>
                  <a:t>Size of Largest Lesion</a:t>
                </a:r>
              </a:p>
            </p:txBody>
          </p:sp>
          <p:graphicFrame>
            <p:nvGraphicFramePr>
              <p:cNvPr id="15" name="Content Placeholder 8">
                <a:extLst>
                  <a:ext uri="{FF2B5EF4-FFF2-40B4-BE49-F238E27FC236}">
                    <a16:creationId xmlns:a16="http://schemas.microsoft.com/office/drawing/2014/main" id="{70AB0F66-1C2B-51C7-51B7-87CEEE6D0620}"/>
                  </a:ext>
                </a:extLst>
              </p:cNvPr>
              <p:cNvGraphicFramePr>
                <a:graphicFrameLocks/>
              </p:cNvGraphicFramePr>
              <p:nvPr>
                <p:extLst>
                  <p:ext uri="{D42A27DB-BD31-4B8C-83A1-F6EECF244321}">
                    <p14:modId xmlns:p14="http://schemas.microsoft.com/office/powerpoint/2010/main" val="2400316926"/>
                  </p:ext>
                </p:extLst>
              </p:nvPr>
            </p:nvGraphicFramePr>
            <p:xfrm>
              <a:off x="6213596" y="4152901"/>
              <a:ext cx="4162172" cy="2209800"/>
            </p:xfrm>
            <a:graphic>
              <a:graphicData uri="http://schemas.openxmlformats.org/drawingml/2006/chart">
                <c:chart xmlns:c="http://schemas.openxmlformats.org/drawingml/2006/chart" xmlns:r="http://schemas.openxmlformats.org/officeDocument/2006/relationships" r:id="rId6"/>
              </a:graphicData>
            </a:graphic>
          </p:graphicFrame>
          <p:sp>
            <p:nvSpPr>
              <p:cNvPr id="16" name="TextBox 15">
                <a:extLst>
                  <a:ext uri="{FF2B5EF4-FFF2-40B4-BE49-F238E27FC236}">
                    <a16:creationId xmlns:a16="http://schemas.microsoft.com/office/drawing/2014/main" id="{0F92229A-2B7D-66E4-982F-78E0B32F81B3}"/>
                  </a:ext>
                </a:extLst>
              </p:cNvPr>
              <p:cNvSpPr txBox="1"/>
              <p:nvPr/>
            </p:nvSpPr>
            <p:spPr bwMode="gray">
              <a:xfrm>
                <a:off x="6691987" y="4265764"/>
                <a:ext cx="1247392" cy="586914"/>
              </a:xfrm>
              <a:prstGeom prst="rect">
                <a:avLst/>
              </a:prstGeom>
            </p:spPr>
            <p:txBody>
              <a:bodyPr wrap="none" rtlCol="0" anchor="ctr" anchorCtr="0">
                <a:spAutoFit/>
              </a:bodyPr>
              <a:lstStyle/>
              <a:p>
                <a:pPr marL="0" marR="0" lvl="0" indent="0" defTabSz="914400" eaLnBrk="1" fontAlgn="auto" latinLnBrk="0" hangingPunct="1">
                  <a:lnSpc>
                    <a:spcPct val="100000"/>
                  </a:lnSpc>
                  <a:spcBef>
                    <a:spcPts val="0"/>
                  </a:spcBef>
                  <a:spcAft>
                    <a:spcPts val="0"/>
                  </a:spcAft>
                  <a:buClrTx/>
                  <a:buSzPct val="100000"/>
                  <a:buFontTx/>
                  <a:buNone/>
                  <a:tabLst/>
                  <a:defRPr/>
                </a:pPr>
                <a:r>
                  <a:rPr kumimoji="0" lang="en-US" sz="1000" b="1"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1" i="0" u="none" strike="noStrike" kern="0" cap="none" spc="0" normalizeH="0" baseline="0" noProof="0" dirty="0">
                    <a:ln>
                      <a:noFill/>
                    </a:ln>
                    <a:solidFill>
                      <a:prstClr val="black"/>
                    </a:solidFill>
                    <a:effectLst/>
                    <a:uLnTx/>
                    <a:uFillTx/>
                    <a:cs typeface="Arial" panose="020B0604020202020204" pitchFamily="34" charset="0"/>
                  </a:rPr>
                  <a:t> Value for Trend:</a:t>
                </a:r>
              </a:p>
              <a:p>
                <a:pPr marL="0" marR="0" lvl="0" indent="0" defTabSz="914400" eaLnBrk="1" fontAlgn="auto" latinLnBrk="0" hangingPunct="1">
                  <a:lnSpc>
                    <a:spcPct val="100000"/>
                  </a:lnSpc>
                  <a:spcBef>
                    <a:spcPts val="0"/>
                  </a:spcBef>
                  <a:spcAft>
                    <a:spcPts val="0"/>
                  </a:spcAft>
                  <a:buClrTx/>
                  <a:buSzPct val="100000"/>
                  <a:buFontTx/>
                  <a:buNone/>
                  <a:tabLst/>
                  <a:defRPr/>
                </a:pPr>
                <a:r>
                  <a:rPr kumimoji="0" lang="en-US" sz="1000" b="0" i="0" u="none" strike="noStrike" kern="0" cap="none" spc="0" normalizeH="0" baseline="0" noProof="0" dirty="0">
                    <a:ln>
                      <a:noFill/>
                    </a:ln>
                    <a:solidFill>
                      <a:prstClr val="black"/>
                    </a:solidFill>
                    <a:effectLst/>
                    <a:uLnTx/>
                    <a:uFillTx/>
                    <a:cs typeface="Arial" panose="020B0604020202020204" pitchFamily="34" charset="0"/>
                  </a:rPr>
                  <a:t>mt-sDNA Test, </a:t>
                </a: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&lt;0.001</a:t>
                </a:r>
              </a:p>
              <a:p>
                <a:pPr marL="0" marR="0" lvl="0" indent="0" defTabSz="914400" eaLnBrk="1" fontAlgn="auto" latinLnBrk="0" hangingPunct="1">
                  <a:lnSpc>
                    <a:spcPct val="100000"/>
                  </a:lnSpc>
                  <a:spcBef>
                    <a:spcPts val="0"/>
                  </a:spcBef>
                  <a:spcAft>
                    <a:spcPts val="0"/>
                  </a:spcAft>
                  <a:buClrTx/>
                  <a:buSzPct val="100000"/>
                  <a:buFontTx/>
                  <a:buNone/>
                  <a:tabLst/>
                  <a:defRPr/>
                </a:pPr>
                <a:r>
                  <a:rPr kumimoji="0" lang="en-US" sz="1000" b="0" i="0" u="none" strike="noStrike" kern="0" cap="none" spc="0" normalizeH="0" baseline="0" noProof="0" dirty="0">
                    <a:ln>
                      <a:noFill/>
                    </a:ln>
                    <a:solidFill>
                      <a:prstClr val="black"/>
                    </a:solidFill>
                    <a:effectLst/>
                    <a:uLnTx/>
                    <a:uFillTx/>
                    <a:cs typeface="Arial" panose="020B0604020202020204" pitchFamily="34" charset="0"/>
                  </a:rPr>
                  <a:t>FIT, </a:t>
                </a:r>
                <a:r>
                  <a:rPr kumimoji="0" lang="en-US" sz="1000" b="0" i="1" u="none" strike="noStrike" kern="0" cap="none" spc="0" normalizeH="0" baseline="0" noProof="0" dirty="0">
                    <a:ln>
                      <a:noFill/>
                    </a:ln>
                    <a:solidFill>
                      <a:prstClr val="black"/>
                    </a:solidFill>
                    <a:effectLst/>
                    <a:uLnTx/>
                    <a:uFillTx/>
                    <a:cs typeface="Arial" panose="020B0604020202020204" pitchFamily="34" charset="0"/>
                  </a:rPr>
                  <a:t>P</a:t>
                </a:r>
                <a:r>
                  <a:rPr kumimoji="0" lang="en-US" sz="1000" b="0" i="0" u="none" strike="noStrike" kern="0" cap="none" spc="0" normalizeH="0" baseline="0" noProof="0" dirty="0">
                    <a:ln>
                      <a:noFill/>
                    </a:ln>
                    <a:solidFill>
                      <a:prstClr val="black"/>
                    </a:solidFill>
                    <a:effectLst/>
                    <a:uLnTx/>
                    <a:uFillTx/>
                    <a:cs typeface="Arial" panose="020B0604020202020204" pitchFamily="34" charset="0"/>
                  </a:rPr>
                  <a:t>&lt;0.001</a:t>
                </a:r>
              </a:p>
            </p:txBody>
          </p:sp>
        </p:grpSp>
      </p:grpSp>
      <p:sp>
        <p:nvSpPr>
          <p:cNvPr id="44" name="TextBox 43">
            <a:extLst>
              <a:ext uri="{FF2B5EF4-FFF2-40B4-BE49-F238E27FC236}">
                <a16:creationId xmlns:a16="http://schemas.microsoft.com/office/drawing/2014/main" id="{49A03102-D281-4D82-6066-41C869F8FCD5}"/>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3237199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9E888-0B40-4EFF-B27F-FBB0FAA1B02E}"/>
              </a:ext>
            </a:extLst>
          </p:cNvPr>
          <p:cNvSpPr>
            <a:spLocks noGrp="1"/>
          </p:cNvSpPr>
          <p:nvPr>
            <p:ph type="title"/>
          </p:nvPr>
        </p:nvSpPr>
        <p:spPr>
          <a:xfrm>
            <a:off x="306803" y="48498"/>
            <a:ext cx="11600090" cy="645407"/>
          </a:xfrm>
        </p:spPr>
        <p:txBody>
          <a:bodyPr/>
          <a:lstStyle/>
          <a:p>
            <a:r>
              <a:rPr lang="en-US" dirty="0"/>
              <a:t>Sensitivity of the mt-sDNA Test and FIT,* According to Subgroup</a:t>
            </a:r>
          </a:p>
        </p:txBody>
      </p:sp>
      <p:sp>
        <p:nvSpPr>
          <p:cNvPr id="3" name="Content Placeholder 2">
            <a:extLst>
              <a:ext uri="{FF2B5EF4-FFF2-40B4-BE49-F238E27FC236}">
                <a16:creationId xmlns:a16="http://schemas.microsoft.com/office/drawing/2014/main" id="{6CEC440B-7B72-4413-89B7-C6540519098D}"/>
              </a:ext>
            </a:extLst>
          </p:cNvPr>
          <p:cNvSpPr>
            <a:spLocks noGrp="1"/>
          </p:cNvSpPr>
          <p:nvPr>
            <p:ph idx="1"/>
          </p:nvPr>
        </p:nvSpPr>
        <p:spPr>
          <a:xfrm>
            <a:off x="586578" y="834321"/>
            <a:ext cx="11277599" cy="4856084"/>
          </a:xfrm>
        </p:spPr>
        <p:txBody>
          <a:bodyPr/>
          <a:lstStyle/>
          <a:p>
            <a:pPr>
              <a:lnSpc>
                <a:spcPct val="100000"/>
              </a:lnSpc>
              <a:spcBef>
                <a:spcPts val="600"/>
              </a:spcBef>
            </a:pPr>
            <a:r>
              <a:rPr lang="en-US" sz="1600" dirty="0">
                <a:latin typeface="+mn-lt"/>
              </a:rPr>
              <a:t>The previous slide shows the respective sensitivities of the mt-sDNA test and FIT in more detail. </a:t>
            </a:r>
          </a:p>
          <a:p>
            <a:pPr>
              <a:lnSpc>
                <a:spcPct val="100000"/>
              </a:lnSpc>
              <a:spcBef>
                <a:spcPts val="600"/>
              </a:spcBef>
            </a:pPr>
            <a:r>
              <a:rPr lang="en-US" sz="1600" dirty="0">
                <a:latin typeface="+mn-lt"/>
              </a:rPr>
              <a:t>Importantly, the mt-sDNA test had significantly higher sensitivity vs FIT for detecting</a:t>
            </a:r>
            <a:r>
              <a:rPr lang="en-US" sz="1600" baseline="30000" dirty="0">
                <a:latin typeface="+mn-lt"/>
              </a:rPr>
              <a:t>1</a:t>
            </a:r>
            <a:r>
              <a:rPr lang="en-US" sz="1600" dirty="0">
                <a:latin typeface="+mn-lt"/>
              </a:rPr>
              <a:t>:</a:t>
            </a:r>
          </a:p>
          <a:p>
            <a:pPr lvl="1">
              <a:lnSpc>
                <a:spcPct val="100000"/>
              </a:lnSpc>
              <a:spcBef>
                <a:spcPts val="600"/>
              </a:spcBef>
              <a:buFont typeface="Courier New" panose="02070309020205020404" pitchFamily="49" charset="0"/>
              <a:buChar char="o"/>
            </a:pPr>
            <a:r>
              <a:rPr lang="en-US" sz="1600" dirty="0">
                <a:latin typeface="+mn-lt"/>
              </a:rPr>
              <a:t>All CRC (92% vs 74%, </a:t>
            </a:r>
            <a:r>
              <a:rPr lang="en-US" sz="1600" i="1" dirty="0">
                <a:latin typeface="+mn-lt"/>
              </a:rPr>
              <a:t>P</a:t>
            </a:r>
            <a:r>
              <a:rPr lang="en-US" sz="1600" dirty="0">
                <a:latin typeface="+mn-lt"/>
              </a:rPr>
              <a:t>=0.02)</a:t>
            </a:r>
          </a:p>
          <a:p>
            <a:pPr lvl="1">
              <a:lnSpc>
                <a:spcPct val="100000"/>
              </a:lnSpc>
              <a:spcBef>
                <a:spcPts val="600"/>
              </a:spcBef>
              <a:buFont typeface="Courier New" panose="02070309020205020404" pitchFamily="49" charset="0"/>
              <a:buChar char="o"/>
            </a:pPr>
            <a:r>
              <a:rPr lang="en-US" sz="1600" dirty="0">
                <a:latin typeface="+mn-lt"/>
              </a:rPr>
              <a:t>High-grade dysplasia (69% vs 46%, </a:t>
            </a:r>
            <a:r>
              <a:rPr lang="en-US" sz="1600" i="1" dirty="0">
                <a:latin typeface="+mn-lt"/>
              </a:rPr>
              <a:t>P</a:t>
            </a:r>
            <a:r>
              <a:rPr lang="en-US" sz="1600" dirty="0">
                <a:latin typeface="+mn-lt"/>
              </a:rPr>
              <a:t>=0.004)</a:t>
            </a:r>
          </a:p>
          <a:p>
            <a:pPr lvl="1">
              <a:lnSpc>
                <a:spcPct val="100000"/>
              </a:lnSpc>
              <a:spcBef>
                <a:spcPts val="600"/>
              </a:spcBef>
              <a:buFont typeface="Courier New" panose="02070309020205020404" pitchFamily="49" charset="0"/>
              <a:buChar char="o"/>
            </a:pPr>
            <a:r>
              <a:rPr lang="en-US" sz="1600" dirty="0">
                <a:latin typeface="+mn-lt"/>
              </a:rPr>
              <a:t>Advanced adenomas (42% vs 24%, </a:t>
            </a:r>
            <a:r>
              <a:rPr lang="en-US" sz="1600" i="1" dirty="0">
                <a:latin typeface="+mn-lt"/>
              </a:rPr>
              <a:t>P</a:t>
            </a:r>
            <a:r>
              <a:rPr lang="en-US" sz="1600" dirty="0">
                <a:latin typeface="+mn-lt"/>
              </a:rPr>
              <a:t>&lt;0.001)</a:t>
            </a:r>
            <a:endParaRPr lang="en-GB" sz="1600" dirty="0">
              <a:latin typeface="+mn-lt"/>
            </a:endParaRPr>
          </a:p>
          <a:p>
            <a:pPr lvl="0">
              <a:lnSpc>
                <a:spcPct val="100000"/>
              </a:lnSpc>
              <a:spcBef>
                <a:spcPts val="600"/>
              </a:spcBef>
            </a:pPr>
            <a:r>
              <a:rPr lang="en-US" sz="1600" dirty="0">
                <a:latin typeface="+mn-lt"/>
              </a:rPr>
              <a:t>In the pivotal study, the mt-sDNA test demonstrated significantly higher sensitivity for CRC (all stages) vs FIT: 92.3% vs 73.8%, respectively, </a:t>
            </a:r>
            <a:r>
              <a:rPr lang="en-US" sz="1600" i="1" dirty="0">
                <a:latin typeface="+mn-lt"/>
              </a:rPr>
              <a:t>P</a:t>
            </a:r>
            <a:r>
              <a:rPr lang="en-US" sz="1600" dirty="0">
                <a:latin typeface="+mn-lt"/>
              </a:rPr>
              <a:t>=0.002</a:t>
            </a:r>
            <a:r>
              <a:rPr lang="en-US" sz="1600" baseline="30000" dirty="0">
                <a:latin typeface="+mn-lt"/>
              </a:rPr>
              <a:t>1</a:t>
            </a:r>
            <a:endParaRPr lang="en-US" sz="1600" dirty="0">
              <a:latin typeface="+mn-lt"/>
            </a:endParaRPr>
          </a:p>
          <a:p>
            <a:pPr lvl="0">
              <a:lnSpc>
                <a:spcPct val="100000"/>
              </a:lnSpc>
              <a:spcBef>
                <a:spcPts val="600"/>
              </a:spcBef>
            </a:pPr>
            <a:r>
              <a:rPr lang="en-US" sz="1600" dirty="0">
                <a:latin typeface="+mn-lt"/>
              </a:rPr>
              <a:t>The mt-sDNA test also showed higher sensitivity for early stage (Stages I and II) vs FIT: 94% vs 70%, respectively</a:t>
            </a:r>
            <a:r>
              <a:rPr lang="en-US" sz="1600" baseline="30000" dirty="0">
                <a:latin typeface="+mn-lt"/>
              </a:rPr>
              <a:t>2,3</a:t>
            </a:r>
            <a:endParaRPr lang="en-US" sz="1600" dirty="0">
              <a:latin typeface="+mn-lt"/>
            </a:endParaRPr>
          </a:p>
          <a:p>
            <a:pPr marL="0" indent="0">
              <a:buNone/>
            </a:pPr>
            <a:endParaRPr lang="en-US" sz="700" b="1" dirty="0">
              <a:latin typeface="+mn-lt"/>
            </a:endParaRPr>
          </a:p>
          <a:p>
            <a:pPr marL="0" indent="0">
              <a:buNone/>
            </a:pPr>
            <a:r>
              <a:rPr lang="en-US" sz="1800" b="1" dirty="0">
                <a:latin typeface="+mn-lt"/>
              </a:rPr>
              <a:t>Chart overview:</a:t>
            </a:r>
            <a:endParaRPr lang="en-GB" sz="1800" b="1" dirty="0">
              <a:latin typeface="+mn-lt"/>
            </a:endParaRPr>
          </a:p>
          <a:p>
            <a:pPr>
              <a:lnSpc>
                <a:spcPct val="100000"/>
              </a:lnSpc>
              <a:spcBef>
                <a:spcPts val="1200"/>
              </a:spcBef>
            </a:pPr>
            <a:r>
              <a:rPr lang="en-GB" sz="1400" dirty="0">
                <a:latin typeface="+mn-lt"/>
              </a:rPr>
              <a:t>Shown are the sensitivities of the mt-sDNA test and FIT for the detection of colorectal cancer according to </a:t>
            </a:r>
            <a:r>
              <a:rPr lang="en-GB" sz="1400" dirty="0" err="1">
                <a:latin typeface="+mn-lt"/>
              </a:rPr>
              <a:t>tumor</a:t>
            </a:r>
            <a:r>
              <a:rPr lang="en-GB" sz="1400" dirty="0">
                <a:latin typeface="+mn-lt"/>
              </a:rPr>
              <a:t> stage (Panel A), for the detection of colorectal cancer and advanced precancerous lesions according to the location in the colon (Panel B), and for the detection of higher-risk subtypes among participants with advanced precancerous lesions (Panel C) and according to lesion size (Panel D). </a:t>
            </a:r>
          </a:p>
          <a:p>
            <a:pPr>
              <a:lnSpc>
                <a:spcPct val="100000"/>
              </a:lnSpc>
              <a:spcBef>
                <a:spcPts val="1200"/>
              </a:spcBef>
            </a:pPr>
            <a:r>
              <a:rPr lang="en-GB" sz="1400" dirty="0">
                <a:latin typeface="+mn-lt"/>
              </a:rPr>
              <a:t>The numbers in parentheses are the number of participants in each category. In Panel A, the stage of 1 of 65 colorectal cancers was not available. In Panel B, the location of 1 of 757 advanced precancerous lesions was not available.</a:t>
            </a:r>
          </a:p>
        </p:txBody>
      </p:sp>
      <p:sp>
        <p:nvSpPr>
          <p:cNvPr id="5" name="Text Placeholder 2">
            <a:extLst>
              <a:ext uri="{FF2B5EF4-FFF2-40B4-BE49-F238E27FC236}">
                <a16:creationId xmlns:a16="http://schemas.microsoft.com/office/drawing/2014/main" id="{97D83C2C-0458-4A16-A4D9-22E4EB6A84D8}"/>
              </a:ext>
            </a:extLst>
          </p:cNvPr>
          <p:cNvSpPr>
            <a:spLocks noGrp="1"/>
          </p:cNvSpPr>
          <p:nvPr>
            <p:ph type="body" sz="quarter" idx="16"/>
          </p:nvPr>
        </p:nvSpPr>
        <p:spPr>
          <a:xfrm>
            <a:off x="306803" y="6163739"/>
            <a:ext cx="10929147" cy="426611"/>
          </a:xfrm>
        </p:spPr>
        <p:txBody>
          <a:bodyPr/>
          <a:lstStyle/>
          <a:p>
            <a:pPr>
              <a:lnSpc>
                <a:spcPct val="100000"/>
              </a:lnSpc>
              <a:spcBef>
                <a:spcPts val="0"/>
              </a:spcBef>
            </a:pPr>
            <a:r>
              <a:rPr kumimoji="0" lang="en-US" sz="800" b="0" i="0" u="none" strike="noStrike" kern="1200" cap="none" spc="0" normalizeH="0" baseline="0" noProof="0" dirty="0">
                <a:ln>
                  <a:noFill/>
                </a:ln>
                <a:solidFill>
                  <a:schemeClr val="tx2"/>
                </a:solidFill>
                <a:effectLst/>
                <a:uLnTx/>
                <a:uFillTx/>
                <a:ea typeface="+mn-ea"/>
                <a:cs typeface="Arial" panose="020B0604020202020204" pitchFamily="34" charset="0"/>
              </a:rPr>
              <a:t>*OC FIT-CHEK, Polymedco, Inc.</a:t>
            </a:r>
          </a:p>
          <a:p>
            <a:pPr>
              <a:lnSpc>
                <a:spcPct val="100000"/>
              </a:lnSpc>
              <a:spcBef>
                <a:spcPts val="0"/>
              </a:spcBef>
            </a:pPr>
            <a:r>
              <a:rPr kumimoji="0" lang="en-US" sz="800" b="1" i="0" u="none" strike="noStrike" kern="1200" cap="none" spc="0" normalizeH="0" baseline="0" noProof="0" dirty="0">
                <a:ln>
                  <a:noFill/>
                </a:ln>
                <a:solidFill>
                  <a:schemeClr val="tx2"/>
                </a:solidFill>
                <a:effectLst/>
                <a:uLnTx/>
                <a:uFillTx/>
                <a:ea typeface="+mn-ea"/>
                <a:cs typeface="Arial" panose="020B0604020202020204" pitchFamily="34" charset="0"/>
              </a:rPr>
              <a:t>CRC</a:t>
            </a:r>
            <a:r>
              <a:rPr kumimoji="0" lang="en-US" sz="800" b="0" i="0" u="none" strike="noStrike" kern="1200" cap="none" spc="0" normalizeH="0" baseline="0" noProof="0" dirty="0">
                <a:ln>
                  <a:noFill/>
                </a:ln>
                <a:solidFill>
                  <a:schemeClr val="tx2"/>
                </a:solidFill>
                <a:effectLst/>
                <a:uLnTx/>
                <a:uFillTx/>
                <a:ea typeface="+mn-ea"/>
                <a:cs typeface="Arial" panose="020B0604020202020204" pitchFamily="34" charset="0"/>
              </a:rPr>
              <a:t>: colorectal cancer; </a:t>
            </a:r>
            <a:r>
              <a:rPr kumimoji="0" lang="en-US" sz="800" b="1" i="0" u="none" strike="noStrike" kern="1200" cap="none" spc="0" normalizeH="0" baseline="0" noProof="0" dirty="0">
                <a:ln>
                  <a:noFill/>
                </a:ln>
                <a:solidFill>
                  <a:schemeClr val="tx2"/>
                </a:solidFill>
                <a:effectLst/>
                <a:uLnTx/>
                <a:uFillTx/>
                <a:ea typeface="+mn-ea"/>
                <a:cs typeface="Arial" panose="020B0604020202020204" pitchFamily="34" charset="0"/>
              </a:rPr>
              <a:t>FIT</a:t>
            </a:r>
            <a:r>
              <a:rPr kumimoji="0" lang="en-US" sz="800" b="0" i="0" u="none" strike="noStrike" kern="1200" cap="none" spc="0" normalizeH="0" baseline="0" noProof="0" dirty="0">
                <a:ln>
                  <a:noFill/>
                </a:ln>
                <a:solidFill>
                  <a:schemeClr val="tx2"/>
                </a:solidFill>
                <a:effectLst/>
                <a:uLnTx/>
                <a:uFillTx/>
                <a:ea typeface="+mn-ea"/>
                <a:cs typeface="Arial" panose="020B0604020202020204" pitchFamily="34" charset="0"/>
              </a:rPr>
              <a:t>: fecal immunochemical test; </a:t>
            </a:r>
            <a:r>
              <a:rPr kumimoji="0" lang="en-US" sz="800" b="1" i="0" u="none" strike="noStrike" kern="1200" cap="none" spc="0" normalizeH="0" baseline="0" noProof="0" dirty="0">
                <a:ln>
                  <a:noFill/>
                </a:ln>
                <a:solidFill>
                  <a:schemeClr val="tx2"/>
                </a:solidFill>
                <a:effectLst/>
                <a:uLnTx/>
                <a:uFillTx/>
                <a:ea typeface="+mn-ea"/>
                <a:cs typeface="Arial" panose="020B0604020202020204" pitchFamily="34" charset="0"/>
              </a:rPr>
              <a:t>mt-sDNA</a:t>
            </a:r>
            <a:r>
              <a:rPr kumimoji="0" lang="en-US" sz="800" b="0" i="0" u="none" strike="noStrike" kern="1200" cap="none" spc="0" normalizeH="0" baseline="0" noProof="0" dirty="0">
                <a:ln>
                  <a:noFill/>
                </a:ln>
                <a:solidFill>
                  <a:schemeClr val="tx2"/>
                </a:solidFill>
                <a:effectLst/>
                <a:uLnTx/>
                <a:uFillTx/>
                <a:ea typeface="+mn-ea"/>
                <a:cs typeface="Arial" panose="020B0604020202020204" pitchFamily="34" charset="0"/>
              </a:rPr>
              <a:t>: multi-target stool DNA. </a:t>
            </a:r>
          </a:p>
          <a:p>
            <a:pPr>
              <a:lnSpc>
                <a:spcPct val="100000"/>
              </a:lnSpc>
              <a:spcBef>
                <a:spcPts val="0"/>
              </a:spcBef>
            </a:pPr>
            <a:r>
              <a:rPr lang="en-US" sz="800" dirty="0">
                <a:solidFill>
                  <a:schemeClr val="tx1">
                    <a:lumMod val="50000"/>
                  </a:schemeClr>
                </a:solidFill>
              </a:rPr>
              <a:t>1. Imperiale TF, et al. </a:t>
            </a:r>
            <a:r>
              <a:rPr lang="en-US" sz="800" i="1" dirty="0">
                <a:solidFill>
                  <a:schemeClr val="tx1">
                    <a:lumMod val="50000"/>
                  </a:schemeClr>
                </a:solidFill>
              </a:rPr>
              <a:t>N </a:t>
            </a:r>
            <a:r>
              <a:rPr lang="en-US" sz="800" i="1" dirty="0" err="1">
                <a:solidFill>
                  <a:schemeClr val="tx1">
                    <a:lumMod val="50000"/>
                  </a:schemeClr>
                </a:solidFill>
              </a:rPr>
              <a:t>Engl</a:t>
            </a:r>
            <a:r>
              <a:rPr lang="en-US" sz="800" i="1" dirty="0">
                <a:solidFill>
                  <a:schemeClr val="tx1">
                    <a:lumMod val="50000"/>
                  </a:schemeClr>
                </a:solidFill>
              </a:rPr>
              <a:t> J Med. </a:t>
            </a:r>
            <a:r>
              <a:rPr lang="en-US" sz="800" dirty="0">
                <a:solidFill>
                  <a:schemeClr val="tx1">
                    <a:lumMod val="50000"/>
                  </a:schemeClr>
                </a:solidFill>
              </a:rPr>
              <a:t>2014;370(14):1287-1297. 2. Ahlquist DA. Multi-target stool DNA test: a new high bar for noninvasive screening. Dig Dis Sci. 2015;60(3):623-633.. 3.Cologuard Physician Brochure. Madison, WI. Exact Sciences Corporation.</a:t>
            </a:r>
          </a:p>
          <a:p>
            <a:pPr marL="228600" indent="-228600">
              <a:buAutoNum type="arabicPeriod"/>
            </a:pPr>
            <a:endParaRPr lang="en-US" sz="600" dirty="0"/>
          </a:p>
        </p:txBody>
      </p:sp>
      <p:sp>
        <p:nvSpPr>
          <p:cNvPr id="4" name="TextBox 3">
            <a:extLst>
              <a:ext uri="{FF2B5EF4-FFF2-40B4-BE49-F238E27FC236}">
                <a16:creationId xmlns:a16="http://schemas.microsoft.com/office/drawing/2014/main" id="{DADF9F20-24A5-B661-4A42-F548906D593C}"/>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2115149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B721F297-1690-040A-8E48-5E60A8B6B1D1}"/>
              </a:ext>
            </a:extLst>
          </p:cNvPr>
          <p:cNvSpPr txBox="1">
            <a:spLocks/>
          </p:cNvSpPr>
          <p:nvPr/>
        </p:nvSpPr>
        <p:spPr>
          <a:xfrm>
            <a:off x="473697" y="941437"/>
            <a:ext cx="11277600" cy="341632"/>
          </a:xfrm>
          <a:prstGeom prst="rect">
            <a:avLst/>
          </a:prstGeom>
        </p:spPr>
        <p:txBody>
          <a:bodyPr>
            <a:spAutoFit/>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1800" dirty="0"/>
              <a:t>Extrapolation of Pivotal Study Results to a Hypothetical Populations (N=10,000) at Average Risk of CRC</a:t>
            </a:r>
            <a:r>
              <a:rPr lang="en-US" sz="1800" baseline="30000" dirty="0"/>
              <a:t>1,</a:t>
            </a:r>
            <a:r>
              <a:rPr lang="en-US" sz="1800" dirty="0"/>
              <a:t>*</a:t>
            </a:r>
            <a:endParaRPr lang="en-US" sz="1800" baseline="30000" dirty="0"/>
          </a:p>
        </p:txBody>
      </p:sp>
      <p:sp>
        <p:nvSpPr>
          <p:cNvPr id="6" name="Title 2">
            <a:extLst>
              <a:ext uri="{FF2B5EF4-FFF2-40B4-BE49-F238E27FC236}">
                <a16:creationId xmlns:a16="http://schemas.microsoft.com/office/drawing/2014/main" id="{DD2C4C95-CAFE-021C-DBE6-E40A5AB0299A}"/>
              </a:ext>
            </a:extLst>
          </p:cNvPr>
          <p:cNvSpPr>
            <a:spLocks noGrp="1"/>
          </p:cNvSpPr>
          <p:nvPr>
            <p:ph type="title"/>
          </p:nvPr>
        </p:nvSpPr>
        <p:spPr>
          <a:xfrm>
            <a:off x="365124" y="7144"/>
            <a:ext cx="11277600" cy="647700"/>
          </a:xfrm>
        </p:spPr>
        <p:txBody>
          <a:bodyPr/>
          <a:lstStyle/>
          <a:p>
            <a:r>
              <a:rPr lang="en-US" dirty="0">
                <a:solidFill>
                  <a:schemeClr val="tx1"/>
                </a:solidFill>
              </a:rPr>
              <a:t>Interpreting the Significance of mt-sDNA Results</a:t>
            </a:r>
          </a:p>
        </p:txBody>
      </p:sp>
      <p:sp>
        <p:nvSpPr>
          <p:cNvPr id="7" name="TextBox 6">
            <a:extLst>
              <a:ext uri="{FF2B5EF4-FFF2-40B4-BE49-F238E27FC236}">
                <a16:creationId xmlns:a16="http://schemas.microsoft.com/office/drawing/2014/main" id="{9DDAB167-67D2-6BE5-670D-0EBFFDCED2A4}"/>
              </a:ext>
            </a:extLst>
          </p:cNvPr>
          <p:cNvSpPr txBox="1"/>
          <p:nvPr/>
        </p:nvSpPr>
        <p:spPr>
          <a:xfrm>
            <a:off x="457200" y="2560538"/>
            <a:ext cx="3346704" cy="1371600"/>
          </a:xfrm>
          <a:prstGeom prst="rect">
            <a:avLst/>
          </a:prstGeom>
          <a:solidFill>
            <a:schemeClr val="bg1">
              <a:lumMod val="85000"/>
            </a:schemeClr>
          </a:solidFill>
        </p:spPr>
        <p:txBody>
          <a:bodyPr wrap="square" lIns="182880" tIns="45720" rIns="182880" rtlCol="0" anchor="ctr" anchorCtr="0">
            <a:noAutofit/>
          </a:bodyPr>
          <a:lstStyle/>
          <a:p>
            <a:pPr algn="ctr"/>
            <a:r>
              <a:rPr lang="en-US" sz="1600" b="1" dirty="0">
                <a:effectLst/>
                <a:latin typeface="Arial" panose="020B0604020202020204" pitchFamily="34" charset="0"/>
                <a:cs typeface="Arial" panose="020B0604020202020204" pitchFamily="34" charset="0"/>
              </a:rPr>
              <a:t>5 people </a:t>
            </a:r>
          </a:p>
          <a:p>
            <a:pPr algn="ctr"/>
            <a:r>
              <a:rPr lang="en-US" sz="1600" dirty="0">
                <a:effectLst/>
                <a:latin typeface="Arial" panose="020B0604020202020204" pitchFamily="34" charset="0"/>
                <a:cs typeface="Arial" panose="020B0604020202020204" pitchFamily="34" charset="0"/>
              </a:rPr>
              <a:t>with a </a:t>
            </a:r>
            <a:r>
              <a:rPr lang="en-US" sz="1600" b="1" dirty="0">
                <a:effectLst/>
                <a:latin typeface="Arial" panose="020B0604020202020204" pitchFamily="34" charset="0"/>
                <a:cs typeface="Arial" panose="020B0604020202020204" pitchFamily="34" charset="0"/>
              </a:rPr>
              <a:t>NEGATIVE</a:t>
            </a:r>
            <a:r>
              <a:rPr lang="en-US" sz="1600" dirty="0">
                <a:effectLst/>
                <a:latin typeface="Arial" panose="020B0604020202020204" pitchFamily="34" charset="0"/>
                <a:cs typeface="Arial" panose="020B0604020202020204" pitchFamily="34" charset="0"/>
              </a:rPr>
              <a:t> </a:t>
            </a:r>
          </a:p>
          <a:p>
            <a:pPr algn="ctr"/>
            <a:r>
              <a:rPr lang="en-US" sz="1600" b="1" dirty="0">
                <a:effectLst/>
                <a:latin typeface="Arial" panose="020B0604020202020204" pitchFamily="34" charset="0"/>
                <a:cs typeface="Arial" panose="020B0604020202020204" pitchFamily="34" charset="0"/>
              </a:rPr>
              <a:t>mt-sDNA result would have CRC </a:t>
            </a:r>
            <a:r>
              <a:rPr lang="en-US" sz="1600" dirty="0">
                <a:effectLst/>
                <a:latin typeface="Arial" panose="020B0604020202020204" pitchFamily="34" charset="0"/>
                <a:cs typeface="Arial" panose="020B0604020202020204" pitchFamily="34" charset="0"/>
              </a:rPr>
              <a:t>on colonoscopy</a:t>
            </a:r>
          </a:p>
        </p:txBody>
      </p:sp>
      <p:sp>
        <p:nvSpPr>
          <p:cNvPr id="8" name="Footer Placeholder 4">
            <a:extLst>
              <a:ext uri="{FF2B5EF4-FFF2-40B4-BE49-F238E27FC236}">
                <a16:creationId xmlns:a16="http://schemas.microsoft.com/office/drawing/2014/main" id="{20A45B36-17A2-7EA2-9970-57830345D97B}"/>
              </a:ext>
            </a:extLst>
          </p:cNvPr>
          <p:cNvSpPr txBox="1">
            <a:spLocks/>
          </p:cNvSpPr>
          <p:nvPr/>
        </p:nvSpPr>
        <p:spPr>
          <a:xfrm>
            <a:off x="307774" y="5820104"/>
            <a:ext cx="11369675" cy="830997"/>
          </a:xfrm>
          <a:prstGeom prst="rect">
            <a:avLst/>
          </a:prstGeom>
        </p:spPr>
        <p:txBody>
          <a:bodyPr anchor="b" anchorCtr="0">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2"/>
                </a:solidFill>
              </a:rPr>
              <a:t>*Protocol specified the detection of CRC and advanced precancerous lesions‡ as positive findings and the detection of nonadvanced adenomas as negative findings.</a:t>
            </a:r>
          </a:p>
          <a:p>
            <a:r>
              <a:rPr lang="en-US" baseline="30000" dirty="0">
                <a:solidFill>
                  <a:schemeClr val="tx2"/>
                </a:solidFill>
              </a:rPr>
              <a:t>†</a:t>
            </a:r>
            <a:r>
              <a:rPr lang="en-US" dirty="0">
                <a:solidFill>
                  <a:schemeClr val="tx2"/>
                </a:solidFill>
              </a:rPr>
              <a:t>All patients with a positive mt-sDNA result should be referred for follow-up diagnostic colonoscopy. </a:t>
            </a:r>
          </a:p>
          <a:p>
            <a:r>
              <a:rPr lang="en-US" baseline="30000" dirty="0">
                <a:solidFill>
                  <a:schemeClr val="tx2"/>
                </a:solidFill>
              </a:rPr>
              <a:t>‡</a:t>
            </a:r>
            <a:r>
              <a:rPr lang="en-US" dirty="0">
                <a:solidFill>
                  <a:schemeClr val="tx2"/>
                </a:solidFill>
              </a:rPr>
              <a:t>Advanced precancerous lesions were defined as: adenoma with carcinoma in situ/high grade dysplasia, any size; adenoma, villous growth pattern (≥25%), any size; adenoma ≥1.0 cm in size; or serrated lesion, ≥1.0 cm in size.</a:t>
            </a:r>
          </a:p>
          <a:p>
            <a:pPr marL="0" indent="0">
              <a:buNone/>
            </a:pPr>
            <a:r>
              <a:rPr lang="en-US" sz="800" b="1" dirty="0">
                <a:solidFill>
                  <a:schemeClr val="tx2"/>
                </a:solidFill>
                <a:latin typeface="+mn-lt"/>
              </a:rPr>
              <a:t>mt-sDNA: </a:t>
            </a:r>
            <a:r>
              <a:rPr lang="en-US" sz="800" dirty="0">
                <a:solidFill>
                  <a:schemeClr val="tx2"/>
                </a:solidFill>
                <a:latin typeface="+mn-lt"/>
              </a:rPr>
              <a:t>multi-target stool DNA, </a:t>
            </a:r>
            <a:r>
              <a:rPr lang="en-US" sz="800" b="1" dirty="0">
                <a:solidFill>
                  <a:schemeClr val="tx2"/>
                </a:solidFill>
                <a:latin typeface="+mn-lt"/>
              </a:rPr>
              <a:t>CRC: </a:t>
            </a:r>
            <a:r>
              <a:rPr lang="en-US" sz="800" dirty="0">
                <a:solidFill>
                  <a:schemeClr val="tx2"/>
                </a:solidFill>
                <a:latin typeface="+mn-lt"/>
              </a:rPr>
              <a:t>colorectal cancer. </a:t>
            </a:r>
          </a:p>
          <a:p>
            <a:pPr marL="0" indent="0">
              <a:buNone/>
            </a:pPr>
            <a:r>
              <a:rPr lang="en-US" sz="800" dirty="0">
                <a:solidFill>
                  <a:schemeClr val="tx2"/>
                </a:solidFill>
                <a:latin typeface="+mn-lt"/>
              </a:rPr>
              <a:t>Imperiale TF, et al. </a:t>
            </a:r>
            <a:r>
              <a:rPr lang="en-US" sz="800" i="1" dirty="0">
                <a:solidFill>
                  <a:schemeClr val="tx2"/>
                </a:solidFill>
                <a:latin typeface="+mn-lt"/>
              </a:rPr>
              <a:t>N Engl J Med. </a:t>
            </a:r>
            <a:r>
              <a:rPr lang="en-US" sz="800" dirty="0">
                <a:solidFill>
                  <a:schemeClr val="tx2"/>
                </a:solidFill>
                <a:latin typeface="+mn-lt"/>
              </a:rPr>
              <a:t>2014;370(14):1287-1297. </a:t>
            </a:r>
          </a:p>
          <a:p>
            <a:endParaRPr lang="en-US" dirty="0">
              <a:solidFill>
                <a:schemeClr val="tx2"/>
              </a:solidFill>
            </a:endParaRPr>
          </a:p>
        </p:txBody>
      </p:sp>
      <p:graphicFrame>
        <p:nvGraphicFramePr>
          <p:cNvPr id="10" name="Chart 9">
            <a:extLst>
              <a:ext uri="{FF2B5EF4-FFF2-40B4-BE49-F238E27FC236}">
                <a16:creationId xmlns:a16="http://schemas.microsoft.com/office/drawing/2014/main" id="{8C7B6276-1F98-1400-2703-63CD9A0C2D64}"/>
              </a:ext>
            </a:extLst>
          </p:cNvPr>
          <p:cNvGraphicFramePr/>
          <p:nvPr>
            <p:extLst>
              <p:ext uri="{D42A27DB-BD31-4B8C-83A1-F6EECF244321}">
                <p14:modId xmlns:p14="http://schemas.microsoft.com/office/powerpoint/2010/main" val="2009451373"/>
              </p:ext>
            </p:extLst>
          </p:nvPr>
        </p:nvGraphicFramePr>
        <p:xfrm>
          <a:off x="8872728" y="3200400"/>
          <a:ext cx="2377440" cy="219456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9C464E62-33A7-0D06-9C4F-0BC9D952267A}"/>
              </a:ext>
            </a:extLst>
          </p:cNvPr>
          <p:cNvSpPr txBox="1"/>
          <p:nvPr/>
        </p:nvSpPr>
        <p:spPr>
          <a:xfrm>
            <a:off x="10454959" y="3126900"/>
            <a:ext cx="891591" cy="246221"/>
          </a:xfrm>
          <a:prstGeom prst="rect">
            <a:avLst/>
          </a:prstGeom>
          <a:noFill/>
        </p:spPr>
        <p:txBody>
          <a:bodyPr wrap="none" rtlCol="0">
            <a:spAutoFit/>
          </a:bodyPr>
          <a:lstStyle/>
          <a:p>
            <a:pPr defTabSz="685800"/>
            <a:r>
              <a:rPr lang="en-US" sz="1000" b="1" dirty="0"/>
              <a:t>3.7% (n=60)</a:t>
            </a:r>
          </a:p>
        </p:txBody>
      </p:sp>
      <p:graphicFrame>
        <p:nvGraphicFramePr>
          <p:cNvPr id="12" name="Chart 11">
            <a:extLst>
              <a:ext uri="{FF2B5EF4-FFF2-40B4-BE49-F238E27FC236}">
                <a16:creationId xmlns:a16="http://schemas.microsoft.com/office/drawing/2014/main" id="{019A589D-F16C-3CE4-DF8D-FD335A593605}"/>
              </a:ext>
            </a:extLst>
          </p:cNvPr>
          <p:cNvGraphicFramePr/>
          <p:nvPr>
            <p:extLst>
              <p:ext uri="{D42A27DB-BD31-4B8C-83A1-F6EECF244321}">
                <p14:modId xmlns:p14="http://schemas.microsoft.com/office/powerpoint/2010/main" val="3754922276"/>
              </p:ext>
            </p:extLst>
          </p:nvPr>
        </p:nvGraphicFramePr>
        <p:xfrm>
          <a:off x="4901184" y="3200400"/>
          <a:ext cx="2377440" cy="219456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a:extLst>
              <a:ext uri="{FF2B5EF4-FFF2-40B4-BE49-F238E27FC236}">
                <a16:creationId xmlns:a16="http://schemas.microsoft.com/office/drawing/2014/main" id="{278115DF-EC52-15FC-BA15-F426A19349A7}"/>
              </a:ext>
            </a:extLst>
          </p:cNvPr>
          <p:cNvSpPr txBox="1"/>
          <p:nvPr/>
        </p:nvSpPr>
        <p:spPr>
          <a:xfrm>
            <a:off x="4974559" y="3123228"/>
            <a:ext cx="891590" cy="246221"/>
          </a:xfrm>
          <a:prstGeom prst="rect">
            <a:avLst/>
          </a:prstGeom>
          <a:noFill/>
        </p:spPr>
        <p:txBody>
          <a:bodyPr wrap="none" rtlCol="0">
            <a:spAutoFit/>
          </a:bodyPr>
          <a:lstStyle/>
          <a:p>
            <a:pPr algn="r" defTabSz="685800"/>
            <a:r>
              <a:rPr lang="en-US" sz="1000" b="1" dirty="0"/>
              <a:t>0.06% (n=5)</a:t>
            </a:r>
          </a:p>
        </p:txBody>
      </p:sp>
      <p:sp>
        <p:nvSpPr>
          <p:cNvPr id="14" name="TextBox 13">
            <a:extLst>
              <a:ext uri="{FF2B5EF4-FFF2-40B4-BE49-F238E27FC236}">
                <a16:creationId xmlns:a16="http://schemas.microsoft.com/office/drawing/2014/main" id="{ACEB1544-016E-B036-B614-784484230124}"/>
              </a:ext>
            </a:extLst>
          </p:cNvPr>
          <p:cNvSpPr txBox="1"/>
          <p:nvPr/>
        </p:nvSpPr>
        <p:spPr>
          <a:xfrm>
            <a:off x="6545409" y="3126900"/>
            <a:ext cx="962123" cy="246221"/>
          </a:xfrm>
          <a:prstGeom prst="rect">
            <a:avLst/>
          </a:prstGeom>
          <a:noFill/>
        </p:spPr>
        <p:txBody>
          <a:bodyPr wrap="none" rtlCol="0">
            <a:spAutoFit/>
          </a:bodyPr>
          <a:lstStyle/>
          <a:p>
            <a:pPr defTabSz="685800"/>
            <a:r>
              <a:rPr lang="en-US" sz="1000" b="1" dirty="0"/>
              <a:t>5.2% (n=437)</a:t>
            </a:r>
          </a:p>
        </p:txBody>
      </p:sp>
      <p:sp>
        <p:nvSpPr>
          <p:cNvPr id="15" name="Rectangle 14">
            <a:extLst>
              <a:ext uri="{FF2B5EF4-FFF2-40B4-BE49-F238E27FC236}">
                <a16:creationId xmlns:a16="http://schemas.microsoft.com/office/drawing/2014/main" id="{B167F744-2F3D-7723-05E7-F23FC23FE63F}"/>
              </a:ext>
            </a:extLst>
          </p:cNvPr>
          <p:cNvSpPr/>
          <p:nvPr/>
        </p:nvSpPr>
        <p:spPr>
          <a:xfrm>
            <a:off x="7191271" y="1828800"/>
            <a:ext cx="1768810" cy="306557"/>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n-US" sz="1200" b="1" dirty="0">
                <a:solidFill>
                  <a:schemeClr val="bg1"/>
                </a:solidFill>
              </a:rPr>
              <a:t>10,000 Persons</a:t>
            </a:r>
          </a:p>
        </p:txBody>
      </p:sp>
      <p:cxnSp>
        <p:nvCxnSpPr>
          <p:cNvPr id="16" name="Elbow Connector 11">
            <a:extLst>
              <a:ext uri="{FF2B5EF4-FFF2-40B4-BE49-F238E27FC236}">
                <a16:creationId xmlns:a16="http://schemas.microsoft.com/office/drawing/2014/main" id="{07C4E9FD-9E06-0333-79E2-8E38B704FCC4}"/>
              </a:ext>
            </a:extLst>
          </p:cNvPr>
          <p:cNvCxnSpPr>
            <a:cxnSpLocks/>
            <a:stCxn id="13" idx="1"/>
          </p:cNvCxnSpPr>
          <p:nvPr/>
        </p:nvCxnSpPr>
        <p:spPr>
          <a:xfrm rot="10800000">
            <a:off x="3803905" y="3246339"/>
            <a:ext cx="1170655" cy="1"/>
          </a:xfrm>
          <a:prstGeom prst="bentConnector3">
            <a:avLst>
              <a:gd name="adj1" fmla="val 50000"/>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F5524D8-CF7A-1C29-921D-99C4E4220508}"/>
              </a:ext>
            </a:extLst>
          </p:cNvPr>
          <p:cNvSpPr txBox="1"/>
          <p:nvPr/>
        </p:nvSpPr>
        <p:spPr>
          <a:xfrm>
            <a:off x="4416552" y="2743200"/>
            <a:ext cx="3346704" cy="274320"/>
          </a:xfrm>
          <a:prstGeom prst="rect">
            <a:avLst/>
          </a:prstGeom>
          <a:solidFill>
            <a:schemeClr val="bg1">
              <a:lumMod val="95000"/>
            </a:schemeClr>
          </a:solidFill>
          <a:ln>
            <a:solidFill>
              <a:schemeClr val="tx1"/>
            </a:solidFill>
          </a:ln>
        </p:spPr>
        <p:txBody>
          <a:bodyPr wrap="square" lIns="0" tIns="0" rIns="0" bIns="0" rtlCol="0" anchor="ctr" anchorCtr="0">
            <a:noAutofit/>
          </a:bodyPr>
          <a:lstStyle/>
          <a:p>
            <a:pPr algn="ctr" defTabSz="685800"/>
            <a:r>
              <a:rPr lang="en-US" sz="1200" b="1" dirty="0"/>
              <a:t>83.9% (n=8389)</a:t>
            </a:r>
          </a:p>
        </p:txBody>
      </p:sp>
      <p:sp>
        <p:nvSpPr>
          <p:cNvPr id="18" name="TextBox 17">
            <a:extLst>
              <a:ext uri="{FF2B5EF4-FFF2-40B4-BE49-F238E27FC236}">
                <a16:creationId xmlns:a16="http://schemas.microsoft.com/office/drawing/2014/main" id="{DDC0332A-4452-E7DA-9529-FE2DF64CD972}"/>
              </a:ext>
            </a:extLst>
          </p:cNvPr>
          <p:cNvSpPr txBox="1"/>
          <p:nvPr/>
        </p:nvSpPr>
        <p:spPr>
          <a:xfrm>
            <a:off x="8388096" y="2743200"/>
            <a:ext cx="3346704" cy="274320"/>
          </a:xfrm>
          <a:prstGeom prst="rect">
            <a:avLst/>
          </a:prstGeom>
          <a:solidFill>
            <a:schemeClr val="bg1">
              <a:lumMod val="95000"/>
            </a:schemeClr>
          </a:solidFill>
          <a:ln>
            <a:solidFill>
              <a:schemeClr val="tx1"/>
            </a:solidFill>
          </a:ln>
        </p:spPr>
        <p:txBody>
          <a:bodyPr wrap="square" lIns="0" tIns="0" rIns="0" bIns="0" rtlCol="0" anchor="ctr" anchorCtr="0">
            <a:noAutofit/>
          </a:bodyPr>
          <a:lstStyle/>
          <a:p>
            <a:pPr algn="ctr" defTabSz="685800"/>
            <a:r>
              <a:rPr lang="en-US" sz="1200" b="1" dirty="0"/>
              <a:t>16.1% (n=1611)</a:t>
            </a:r>
          </a:p>
        </p:txBody>
      </p:sp>
      <p:cxnSp>
        <p:nvCxnSpPr>
          <p:cNvPr id="19" name="Elbow Connector 9">
            <a:extLst>
              <a:ext uri="{FF2B5EF4-FFF2-40B4-BE49-F238E27FC236}">
                <a16:creationId xmlns:a16="http://schemas.microsoft.com/office/drawing/2014/main" id="{7337E3AD-E0FD-9A22-7B53-AB3AD13875E9}"/>
              </a:ext>
            </a:extLst>
          </p:cNvPr>
          <p:cNvCxnSpPr>
            <a:stCxn id="15" idx="3"/>
            <a:endCxn id="34" idx="0"/>
          </p:cNvCxnSpPr>
          <p:nvPr/>
        </p:nvCxnSpPr>
        <p:spPr>
          <a:xfrm>
            <a:off x="8960081" y="1982079"/>
            <a:ext cx="1101367" cy="303921"/>
          </a:xfrm>
          <a:prstGeom prst="bentConnector2">
            <a:avLst/>
          </a:prstGeom>
          <a:noFill/>
          <a:ln w="22225" cap="rnd">
            <a:solidFill>
              <a:schemeClr val="bg1">
                <a:lumMod val="50000"/>
              </a:schemeClr>
            </a:solidFill>
            <a:prstDash val="solid"/>
            <a:round/>
            <a:headEnd/>
            <a:tailEnd type="none" w="lg" len="lg"/>
          </a:ln>
          <a:effectLst/>
        </p:spPr>
      </p:cxnSp>
      <p:cxnSp>
        <p:nvCxnSpPr>
          <p:cNvPr id="20" name="Elbow Connector 12">
            <a:extLst>
              <a:ext uri="{FF2B5EF4-FFF2-40B4-BE49-F238E27FC236}">
                <a16:creationId xmlns:a16="http://schemas.microsoft.com/office/drawing/2014/main" id="{18C8A0C9-A861-6D64-A46E-E3668891DD81}"/>
              </a:ext>
            </a:extLst>
          </p:cNvPr>
          <p:cNvCxnSpPr>
            <a:stCxn id="15" idx="1"/>
            <a:endCxn id="30" idx="0"/>
          </p:cNvCxnSpPr>
          <p:nvPr/>
        </p:nvCxnSpPr>
        <p:spPr>
          <a:xfrm rot="10800000" flipV="1">
            <a:off x="6089905" y="1982078"/>
            <a:ext cx="1101367" cy="303921"/>
          </a:xfrm>
          <a:prstGeom prst="bentConnector2">
            <a:avLst/>
          </a:prstGeom>
          <a:noFill/>
          <a:ln w="22225" cap="rnd">
            <a:solidFill>
              <a:schemeClr val="bg1">
                <a:lumMod val="50000"/>
              </a:schemeClr>
            </a:solidFill>
            <a:prstDash val="solid"/>
            <a:round/>
            <a:headEnd/>
            <a:tailEnd type="none" w="lg" len="lg"/>
          </a:ln>
          <a:effectLst/>
        </p:spPr>
      </p:cxnSp>
      <p:grpSp>
        <p:nvGrpSpPr>
          <p:cNvPr id="21" name="Group 20">
            <a:extLst>
              <a:ext uri="{FF2B5EF4-FFF2-40B4-BE49-F238E27FC236}">
                <a16:creationId xmlns:a16="http://schemas.microsoft.com/office/drawing/2014/main" id="{CA7C2CB2-5914-1F63-C0BB-E49E8CF28E7C}"/>
              </a:ext>
            </a:extLst>
          </p:cNvPr>
          <p:cNvGrpSpPr/>
          <p:nvPr/>
        </p:nvGrpSpPr>
        <p:grpSpPr>
          <a:xfrm>
            <a:off x="4416552" y="5577840"/>
            <a:ext cx="7318248" cy="153888"/>
            <a:chOff x="4416552" y="5503334"/>
            <a:chExt cx="7318248" cy="153888"/>
          </a:xfrm>
        </p:grpSpPr>
        <p:sp>
          <p:nvSpPr>
            <p:cNvPr id="22" name="Rectangle 6">
              <a:extLst>
                <a:ext uri="{FF2B5EF4-FFF2-40B4-BE49-F238E27FC236}">
                  <a16:creationId xmlns:a16="http://schemas.microsoft.com/office/drawing/2014/main" id="{39C4F319-47CB-C958-59EA-38A6805CD92D}"/>
                </a:ext>
              </a:extLst>
            </p:cNvPr>
            <p:cNvSpPr>
              <a:spLocks noChangeArrowheads="1"/>
            </p:cNvSpPr>
            <p:nvPr/>
          </p:nvSpPr>
          <p:spPr bwMode="auto">
            <a:xfrm>
              <a:off x="5788468" y="5503334"/>
              <a:ext cx="18288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sz="1000" spc="-38" dirty="0">
                  <a:latin typeface="+mn-lt"/>
                </a:rPr>
                <a:t>Advanced precancerous lesions</a:t>
              </a:r>
              <a:r>
                <a:rPr lang="en-US" sz="1000" baseline="30000" dirty="0">
                  <a:latin typeface="+mn-lt"/>
                </a:rPr>
                <a:t>‡</a:t>
              </a:r>
              <a:endParaRPr lang="en-US" sz="1000" spc="-38" dirty="0">
                <a:latin typeface="+mn-lt"/>
              </a:endParaRPr>
            </a:p>
          </p:txBody>
        </p:sp>
        <p:sp>
          <p:nvSpPr>
            <p:cNvPr id="23" name="Rectangle 22">
              <a:extLst>
                <a:ext uri="{FF2B5EF4-FFF2-40B4-BE49-F238E27FC236}">
                  <a16:creationId xmlns:a16="http://schemas.microsoft.com/office/drawing/2014/main" id="{38C3B787-C0B4-D431-3D4D-8E44B08EB9E8}"/>
                </a:ext>
              </a:extLst>
            </p:cNvPr>
            <p:cNvSpPr>
              <a:spLocks noChangeAspect="1"/>
            </p:cNvSpPr>
            <p:nvPr/>
          </p:nvSpPr>
          <p:spPr>
            <a:xfrm>
              <a:off x="5575808" y="5511698"/>
              <a:ext cx="137160" cy="13716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sp>
          <p:nvSpPr>
            <p:cNvPr id="24" name="Rectangle 48">
              <a:extLst>
                <a:ext uri="{FF2B5EF4-FFF2-40B4-BE49-F238E27FC236}">
                  <a16:creationId xmlns:a16="http://schemas.microsoft.com/office/drawing/2014/main" id="{D39B9B1E-C666-F33C-4F8E-FB2815E12A04}"/>
                </a:ext>
              </a:extLst>
            </p:cNvPr>
            <p:cNvSpPr>
              <a:spLocks noChangeArrowheads="1"/>
            </p:cNvSpPr>
            <p:nvPr/>
          </p:nvSpPr>
          <p:spPr bwMode="auto">
            <a:xfrm>
              <a:off x="8502204" y="5503334"/>
              <a:ext cx="13716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dirty="0">
                  <a:latin typeface="+mn-lt"/>
                </a:rPr>
                <a:t>Nonadvanced adenoma</a:t>
              </a:r>
            </a:p>
          </p:txBody>
        </p:sp>
        <p:sp>
          <p:nvSpPr>
            <p:cNvPr id="25" name="Rectangle 24">
              <a:extLst>
                <a:ext uri="{FF2B5EF4-FFF2-40B4-BE49-F238E27FC236}">
                  <a16:creationId xmlns:a16="http://schemas.microsoft.com/office/drawing/2014/main" id="{8916B67D-C0B5-171F-BE0A-580D0C6280E0}"/>
                </a:ext>
              </a:extLst>
            </p:cNvPr>
            <p:cNvSpPr>
              <a:spLocks noChangeAspect="1"/>
            </p:cNvSpPr>
            <p:nvPr/>
          </p:nvSpPr>
          <p:spPr>
            <a:xfrm>
              <a:off x="8289544" y="5511698"/>
              <a:ext cx="137160" cy="13716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sp>
          <p:nvSpPr>
            <p:cNvPr id="26" name="Rectangle 47">
              <a:extLst>
                <a:ext uri="{FF2B5EF4-FFF2-40B4-BE49-F238E27FC236}">
                  <a16:creationId xmlns:a16="http://schemas.microsoft.com/office/drawing/2014/main" id="{767BA56E-4DE6-7065-E7BA-510904FA722E}"/>
                </a:ext>
              </a:extLst>
            </p:cNvPr>
            <p:cNvSpPr>
              <a:spLocks noChangeArrowheads="1"/>
            </p:cNvSpPr>
            <p:nvPr/>
          </p:nvSpPr>
          <p:spPr bwMode="auto">
            <a:xfrm>
              <a:off x="10546080" y="5503334"/>
              <a:ext cx="118872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dirty="0">
                  <a:latin typeface="+mn-lt"/>
                </a:rPr>
                <a:t>Negative/no findings</a:t>
              </a:r>
              <a:endParaRPr lang="en-US" sz="1000" baseline="30000" dirty="0">
                <a:latin typeface="+mn-lt"/>
              </a:endParaRPr>
            </a:p>
          </p:txBody>
        </p:sp>
        <p:sp>
          <p:nvSpPr>
            <p:cNvPr id="27" name="Rectangle 26">
              <a:extLst>
                <a:ext uri="{FF2B5EF4-FFF2-40B4-BE49-F238E27FC236}">
                  <a16:creationId xmlns:a16="http://schemas.microsoft.com/office/drawing/2014/main" id="{CA3D65F5-DFDD-1C88-C1E8-B788B81317F1}"/>
                </a:ext>
              </a:extLst>
            </p:cNvPr>
            <p:cNvSpPr>
              <a:spLocks noChangeAspect="1"/>
            </p:cNvSpPr>
            <p:nvPr/>
          </p:nvSpPr>
          <p:spPr>
            <a:xfrm>
              <a:off x="10333420" y="5511698"/>
              <a:ext cx="137160" cy="1371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sp>
          <p:nvSpPr>
            <p:cNvPr id="28" name="Rectangle 6">
              <a:extLst>
                <a:ext uri="{FF2B5EF4-FFF2-40B4-BE49-F238E27FC236}">
                  <a16:creationId xmlns:a16="http://schemas.microsoft.com/office/drawing/2014/main" id="{175EA7B1-C2E3-BAB2-6EE3-A49227165DDA}"/>
                </a:ext>
              </a:extLst>
            </p:cNvPr>
            <p:cNvSpPr>
              <a:spLocks noChangeArrowheads="1"/>
            </p:cNvSpPr>
            <p:nvPr/>
          </p:nvSpPr>
          <p:spPr bwMode="auto">
            <a:xfrm>
              <a:off x="4629212" y="5503334"/>
              <a:ext cx="27432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00" dirty="0">
                  <a:latin typeface="+mn-lt"/>
                </a:rPr>
                <a:t>CRC</a:t>
              </a:r>
            </a:p>
          </p:txBody>
        </p:sp>
        <p:sp>
          <p:nvSpPr>
            <p:cNvPr id="29" name="Rectangle 28">
              <a:extLst>
                <a:ext uri="{FF2B5EF4-FFF2-40B4-BE49-F238E27FC236}">
                  <a16:creationId xmlns:a16="http://schemas.microsoft.com/office/drawing/2014/main" id="{245ADECD-8BF9-55FD-3666-917793DDD0AE}"/>
                </a:ext>
              </a:extLst>
            </p:cNvPr>
            <p:cNvSpPr>
              <a:spLocks noChangeAspect="1"/>
            </p:cNvSpPr>
            <p:nvPr/>
          </p:nvSpPr>
          <p:spPr>
            <a:xfrm>
              <a:off x="4416552" y="5511698"/>
              <a:ext cx="137160" cy="137160"/>
            </a:xfrm>
            <a:prstGeom prst="rect">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200" dirty="0">
                <a:solidFill>
                  <a:schemeClr val="tx1"/>
                </a:solidFill>
              </a:endParaRPr>
            </a:p>
          </p:txBody>
        </p:sp>
      </p:grpSp>
      <p:sp>
        <p:nvSpPr>
          <p:cNvPr id="30" name="Rectangle 29">
            <a:extLst>
              <a:ext uri="{FF2B5EF4-FFF2-40B4-BE49-F238E27FC236}">
                <a16:creationId xmlns:a16="http://schemas.microsoft.com/office/drawing/2014/main" id="{23781C32-0FF2-93AF-8910-9EA1C64DEFA2}"/>
              </a:ext>
            </a:extLst>
          </p:cNvPr>
          <p:cNvSpPr/>
          <p:nvPr/>
        </p:nvSpPr>
        <p:spPr bwMode="gray">
          <a:xfrm>
            <a:off x="4416552" y="2286000"/>
            <a:ext cx="3346704" cy="457200"/>
          </a:xfrm>
          <a:prstGeom prst="rect">
            <a:avLst/>
          </a:prstGeom>
          <a:solidFill>
            <a:schemeClr val="tx1"/>
          </a:solidFill>
          <a:ln w="28575" cap="flat" cmpd="sng" algn="ctr">
            <a:solidFill>
              <a:schemeClr val="tx1"/>
            </a:solidFill>
            <a:prstDash val="solid"/>
            <a:miter lim="800000"/>
            <a:headEnd type="none" w="med" len="med"/>
            <a:tailEnd type="none" w="med" len="med"/>
          </a:ln>
          <a:effectLst/>
        </p:spPr>
        <p:txBody>
          <a:bodyPr vert="horz" wrap="square" lIns="548640" tIns="0" rIns="91429" bIns="0" numCol="1" rtlCol="0" anchor="ctr" anchorCtr="0" compatLnSpc="1">
            <a:prstTxWarp prst="textNoShape">
              <a:avLst/>
            </a:prstTxWarp>
            <a:noAutofit/>
          </a:bodyPr>
          <a:lstStyle/>
          <a:p>
            <a:pPr fontAlgn="base">
              <a:lnSpc>
                <a:spcPct val="90000"/>
              </a:lnSpc>
              <a:spcAft>
                <a:spcPct val="0"/>
              </a:spcAft>
              <a:buClr>
                <a:schemeClr val="accent2"/>
              </a:buClr>
              <a:buSzPct val="90000"/>
            </a:pPr>
            <a:r>
              <a:rPr lang="en-US" sz="1200" b="1" dirty="0">
                <a:solidFill>
                  <a:schemeClr val="bg1"/>
                </a:solidFill>
              </a:rPr>
              <a:t>NEGATIVE mt-sDNA Test Results</a:t>
            </a:r>
          </a:p>
        </p:txBody>
      </p:sp>
      <p:grpSp>
        <p:nvGrpSpPr>
          <p:cNvPr id="31" name="Group 30">
            <a:extLst>
              <a:ext uri="{FF2B5EF4-FFF2-40B4-BE49-F238E27FC236}">
                <a16:creationId xmlns:a16="http://schemas.microsoft.com/office/drawing/2014/main" id="{C432C8C5-A8D1-82D6-F920-936E26614782}"/>
              </a:ext>
            </a:extLst>
          </p:cNvPr>
          <p:cNvGrpSpPr/>
          <p:nvPr/>
        </p:nvGrpSpPr>
        <p:grpSpPr>
          <a:xfrm>
            <a:off x="4522882" y="2353732"/>
            <a:ext cx="320040" cy="321737"/>
            <a:chOff x="3856130" y="1965759"/>
            <a:chExt cx="320040" cy="321737"/>
          </a:xfrm>
        </p:grpSpPr>
        <p:sp>
          <p:nvSpPr>
            <p:cNvPr id="32" name="Oval 31">
              <a:extLst>
                <a:ext uri="{FF2B5EF4-FFF2-40B4-BE49-F238E27FC236}">
                  <a16:creationId xmlns:a16="http://schemas.microsoft.com/office/drawing/2014/main" id="{6959222B-F9C5-41F0-987C-6A446A083874}"/>
                </a:ext>
              </a:extLst>
            </p:cNvPr>
            <p:cNvSpPr/>
            <p:nvPr/>
          </p:nvSpPr>
          <p:spPr bwMode="gray">
            <a:xfrm>
              <a:off x="3856130" y="1965759"/>
              <a:ext cx="320040" cy="321737"/>
            </a:xfrm>
            <a:prstGeom prst="ellipse">
              <a:avLst/>
            </a:prstGeom>
            <a:solidFill>
              <a:schemeClr val="bg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dirty="0">
                <a:solidFill>
                  <a:schemeClr val="bg1"/>
                </a:solidFill>
              </a:endParaRPr>
            </a:p>
          </p:txBody>
        </p:sp>
        <p:sp>
          <p:nvSpPr>
            <p:cNvPr id="33" name="Minus 64">
              <a:extLst>
                <a:ext uri="{FF2B5EF4-FFF2-40B4-BE49-F238E27FC236}">
                  <a16:creationId xmlns:a16="http://schemas.microsoft.com/office/drawing/2014/main" id="{8FE09917-7172-5E5B-2195-2228622F07B6}"/>
                </a:ext>
              </a:extLst>
            </p:cNvPr>
            <p:cNvSpPr/>
            <p:nvPr/>
          </p:nvSpPr>
          <p:spPr>
            <a:xfrm>
              <a:off x="3909358" y="2029544"/>
              <a:ext cx="213584" cy="194167"/>
            </a:xfrm>
            <a:prstGeom prst="mathMinus">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Rectangle 33">
            <a:extLst>
              <a:ext uri="{FF2B5EF4-FFF2-40B4-BE49-F238E27FC236}">
                <a16:creationId xmlns:a16="http://schemas.microsoft.com/office/drawing/2014/main" id="{17BD873A-66FF-E93D-9E61-745BEDBB2A23}"/>
              </a:ext>
            </a:extLst>
          </p:cNvPr>
          <p:cNvSpPr/>
          <p:nvPr/>
        </p:nvSpPr>
        <p:spPr bwMode="gray">
          <a:xfrm>
            <a:off x="8388096" y="2286000"/>
            <a:ext cx="3346704" cy="457200"/>
          </a:xfrm>
          <a:prstGeom prst="rect">
            <a:avLst/>
          </a:prstGeom>
          <a:solidFill>
            <a:schemeClr val="tx1"/>
          </a:solidFill>
          <a:ln w="28575" cap="flat" cmpd="sng" algn="ctr">
            <a:noFill/>
            <a:prstDash val="solid"/>
            <a:miter lim="800000"/>
            <a:headEnd type="none" w="med" len="med"/>
            <a:tailEnd type="none" w="med" len="med"/>
          </a:ln>
          <a:effectLst/>
        </p:spPr>
        <p:txBody>
          <a:bodyPr vert="horz" wrap="square" lIns="548640" tIns="0" rIns="91429" bIns="0" numCol="1" rtlCol="0" anchor="ctr" anchorCtr="0" compatLnSpc="1">
            <a:prstTxWarp prst="textNoShape">
              <a:avLst/>
            </a:prstTxWarp>
            <a:noAutofit/>
          </a:bodyPr>
          <a:lstStyle/>
          <a:p>
            <a:pPr lvl="0" defTabSz="685800">
              <a:defRPr/>
            </a:pPr>
            <a:r>
              <a:rPr lang="en-US" sz="1200" b="1" kern="0" dirty="0">
                <a:solidFill>
                  <a:srgbClr val="FFFFFF"/>
                </a:solidFill>
              </a:rPr>
              <a:t>POSITIVE mt-sDNA Test Results</a:t>
            </a:r>
            <a:r>
              <a:rPr lang="en-US" sz="1200" b="1" kern="0" baseline="30000" dirty="0">
                <a:solidFill>
                  <a:srgbClr val="FFFFFF"/>
                </a:solidFill>
              </a:rPr>
              <a:t>†</a:t>
            </a:r>
          </a:p>
        </p:txBody>
      </p:sp>
      <p:grpSp>
        <p:nvGrpSpPr>
          <p:cNvPr id="35" name="Group 34">
            <a:extLst>
              <a:ext uri="{FF2B5EF4-FFF2-40B4-BE49-F238E27FC236}">
                <a16:creationId xmlns:a16="http://schemas.microsoft.com/office/drawing/2014/main" id="{8372D89E-F0A7-1A63-9A0E-61C0E7A790EA}"/>
              </a:ext>
            </a:extLst>
          </p:cNvPr>
          <p:cNvGrpSpPr/>
          <p:nvPr/>
        </p:nvGrpSpPr>
        <p:grpSpPr>
          <a:xfrm>
            <a:off x="8494426" y="2353732"/>
            <a:ext cx="320040" cy="321737"/>
            <a:chOff x="6967640" y="2002801"/>
            <a:chExt cx="320040" cy="321737"/>
          </a:xfrm>
        </p:grpSpPr>
        <p:sp>
          <p:nvSpPr>
            <p:cNvPr id="36" name="Oval 35">
              <a:extLst>
                <a:ext uri="{FF2B5EF4-FFF2-40B4-BE49-F238E27FC236}">
                  <a16:creationId xmlns:a16="http://schemas.microsoft.com/office/drawing/2014/main" id="{D5C348F2-D390-6519-6ED6-B112E75AE4C6}"/>
                </a:ext>
              </a:extLst>
            </p:cNvPr>
            <p:cNvSpPr/>
            <p:nvPr/>
          </p:nvSpPr>
          <p:spPr bwMode="gray">
            <a:xfrm>
              <a:off x="6967640" y="2002801"/>
              <a:ext cx="320040" cy="321737"/>
            </a:xfrm>
            <a:prstGeom prst="ellipse">
              <a:avLst/>
            </a:prstGeom>
            <a:solidFill>
              <a:schemeClr val="bg1"/>
            </a:solidFill>
            <a:ln w="28575" cap="flat" cmpd="sng" algn="ctr">
              <a:noFill/>
              <a:prstDash val="solid"/>
              <a:miter lim="800000"/>
              <a:headEnd type="none" w="med" len="med"/>
              <a:tailEnd type="none" w="med" len="med"/>
            </a:ln>
            <a:effectLst/>
          </p:spPr>
          <p:txBody>
            <a:bodyPr vert="horz" wrap="square" lIns="91429" tIns="45715" rIns="91429" bIns="45715" numCol="1" rtlCol="0" anchor="ctr" anchorCtr="0" compatLnSpc="1">
              <a:prstTxWarp prst="textNoShape">
                <a:avLst/>
              </a:prstTxWarp>
              <a:noAutofit/>
            </a:bodyPr>
            <a:lstStyle/>
            <a:p>
              <a:pPr algn="ctr" fontAlgn="base">
                <a:lnSpc>
                  <a:spcPct val="90000"/>
                </a:lnSpc>
                <a:spcAft>
                  <a:spcPct val="0"/>
                </a:spcAft>
                <a:buClr>
                  <a:schemeClr val="accent2"/>
                </a:buClr>
                <a:buSzPct val="90000"/>
              </a:pPr>
              <a:endParaRPr lang="en-US" b="1" dirty="0">
                <a:solidFill>
                  <a:schemeClr val="bg1"/>
                </a:solidFill>
              </a:endParaRPr>
            </a:p>
          </p:txBody>
        </p:sp>
        <p:sp>
          <p:nvSpPr>
            <p:cNvPr id="37" name="Plus 61">
              <a:extLst>
                <a:ext uri="{FF2B5EF4-FFF2-40B4-BE49-F238E27FC236}">
                  <a16:creationId xmlns:a16="http://schemas.microsoft.com/office/drawing/2014/main" id="{7A5E9BFF-17B4-A1CA-04CD-E7DC789DAF44}"/>
                </a:ext>
              </a:extLst>
            </p:cNvPr>
            <p:cNvSpPr/>
            <p:nvPr/>
          </p:nvSpPr>
          <p:spPr>
            <a:xfrm>
              <a:off x="7020868" y="2066586"/>
              <a:ext cx="213584" cy="194167"/>
            </a:xfrm>
            <a:prstGeom prst="mathPlus">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Content Placeholder 2">
            <a:extLst>
              <a:ext uri="{FF2B5EF4-FFF2-40B4-BE49-F238E27FC236}">
                <a16:creationId xmlns:a16="http://schemas.microsoft.com/office/drawing/2014/main" id="{8799725A-678F-6904-A336-6783B4F343BA}"/>
              </a:ext>
            </a:extLst>
          </p:cNvPr>
          <p:cNvSpPr txBox="1">
            <a:spLocks/>
          </p:cNvSpPr>
          <p:nvPr/>
        </p:nvSpPr>
        <p:spPr>
          <a:xfrm>
            <a:off x="4855464" y="5303520"/>
            <a:ext cx="2468880" cy="184666"/>
          </a:xfrm>
          <a:prstGeom prst="rect">
            <a:avLst/>
          </a:prstGeom>
          <a:noFill/>
          <a:ln w="12700">
            <a:noFill/>
          </a:ln>
        </p:spPr>
        <p:txBody>
          <a:bodyPr vert="horz" lIns="0" tIns="0" rIns="0" bIns="0" rtlCol="0">
            <a:sp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100000"/>
              </a:lnSpc>
              <a:spcBef>
                <a:spcPts val="500"/>
              </a:spcBef>
              <a:buClr>
                <a:schemeClr val="accent1"/>
              </a:buClr>
              <a:buFont typeface="Arial" panose="020B0604020202020204" pitchFamily="34" charset="0"/>
              <a:buChar char="•"/>
              <a:defRPr sz="16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fontAlgn="t" hangingPunct="0">
              <a:spcBef>
                <a:spcPts val="750"/>
              </a:spcBef>
              <a:buClr>
                <a:srgbClr val="6888B7"/>
              </a:buClr>
              <a:buNone/>
              <a:defRPr/>
            </a:pPr>
            <a:r>
              <a:rPr lang="en-US" sz="1200" b="1" dirty="0">
                <a:solidFill>
                  <a:schemeClr val="tx1"/>
                </a:solidFill>
              </a:rPr>
              <a:t>Colonoscopy Results</a:t>
            </a:r>
          </a:p>
        </p:txBody>
      </p:sp>
      <p:sp>
        <p:nvSpPr>
          <p:cNvPr id="39" name="Content Placeholder 2">
            <a:extLst>
              <a:ext uri="{FF2B5EF4-FFF2-40B4-BE49-F238E27FC236}">
                <a16:creationId xmlns:a16="http://schemas.microsoft.com/office/drawing/2014/main" id="{3F3E87F1-BC84-60D0-5901-A0C876680B3B}"/>
              </a:ext>
            </a:extLst>
          </p:cNvPr>
          <p:cNvSpPr txBox="1">
            <a:spLocks/>
          </p:cNvSpPr>
          <p:nvPr/>
        </p:nvSpPr>
        <p:spPr>
          <a:xfrm>
            <a:off x="8827008" y="5303520"/>
            <a:ext cx="2468880" cy="184666"/>
          </a:xfrm>
          <a:prstGeom prst="rect">
            <a:avLst/>
          </a:prstGeom>
          <a:noFill/>
          <a:ln w="12700">
            <a:noFill/>
          </a:ln>
        </p:spPr>
        <p:txBody>
          <a:bodyPr vert="horz" lIns="0" tIns="0" rIns="0" bIns="0" rtlCol="0">
            <a:spAutoFit/>
          </a:bodyPr>
          <a:lst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000" kern="1200">
                <a:solidFill>
                  <a:schemeClr val="tx2">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100000"/>
              </a:lnSpc>
              <a:spcBef>
                <a:spcPts val="500"/>
              </a:spcBef>
              <a:buClr>
                <a:schemeClr val="accent1"/>
              </a:buClr>
              <a:buFont typeface="Arial" panose="020B0604020202020204" pitchFamily="34" charset="0"/>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100000"/>
              </a:lnSpc>
              <a:spcBef>
                <a:spcPts val="500"/>
              </a:spcBef>
              <a:buClr>
                <a:schemeClr val="accent1"/>
              </a:buClr>
              <a:buFont typeface="Arial" panose="020B0604020202020204" pitchFamily="34" charset="0"/>
              <a:buChar char="•"/>
              <a:defRPr sz="16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685800" fontAlgn="t" hangingPunct="0">
              <a:spcBef>
                <a:spcPts val="750"/>
              </a:spcBef>
              <a:buClr>
                <a:srgbClr val="6888B7"/>
              </a:buClr>
              <a:buNone/>
              <a:defRPr/>
            </a:pPr>
            <a:r>
              <a:rPr lang="en-US" sz="1200" b="1" dirty="0">
                <a:solidFill>
                  <a:schemeClr val="tx1"/>
                </a:solidFill>
              </a:rPr>
              <a:t>Colonoscopy Results</a:t>
            </a:r>
          </a:p>
        </p:txBody>
      </p:sp>
      <p:sp>
        <p:nvSpPr>
          <p:cNvPr id="40" name="TextBox 39">
            <a:extLst>
              <a:ext uri="{FF2B5EF4-FFF2-40B4-BE49-F238E27FC236}">
                <a16:creationId xmlns:a16="http://schemas.microsoft.com/office/drawing/2014/main" id="{020249F3-A53E-DC79-8A5F-E73A3FFD609E}"/>
              </a:ext>
            </a:extLst>
          </p:cNvPr>
          <p:cNvSpPr txBox="1"/>
          <p:nvPr/>
        </p:nvSpPr>
        <p:spPr>
          <a:xfrm>
            <a:off x="5445838" y="4435846"/>
            <a:ext cx="736099" cy="415498"/>
          </a:xfrm>
          <a:prstGeom prst="rect">
            <a:avLst/>
          </a:prstGeom>
          <a:noFill/>
        </p:spPr>
        <p:txBody>
          <a:bodyPr wrap="none" rtlCol="0">
            <a:spAutoFit/>
          </a:bodyPr>
          <a:lstStyle/>
          <a:p>
            <a:pPr algn="ctr" defTabSz="685800"/>
            <a:r>
              <a:rPr lang="en-US" sz="1050" b="1" dirty="0">
                <a:solidFill>
                  <a:schemeClr val="bg1"/>
                </a:solidFill>
              </a:rPr>
              <a:t>66.1%</a:t>
            </a:r>
          </a:p>
          <a:p>
            <a:pPr algn="ctr" defTabSz="685800"/>
            <a:r>
              <a:rPr lang="en-US" sz="1050" b="1" dirty="0">
                <a:solidFill>
                  <a:schemeClr val="bg1"/>
                </a:solidFill>
              </a:rPr>
              <a:t>(n=5549)</a:t>
            </a:r>
          </a:p>
        </p:txBody>
      </p:sp>
      <p:sp>
        <p:nvSpPr>
          <p:cNvPr id="41" name="TextBox 40">
            <a:extLst>
              <a:ext uri="{FF2B5EF4-FFF2-40B4-BE49-F238E27FC236}">
                <a16:creationId xmlns:a16="http://schemas.microsoft.com/office/drawing/2014/main" id="{D1F03B73-10CF-361F-DD92-4EAE82E86C8C}"/>
              </a:ext>
            </a:extLst>
          </p:cNvPr>
          <p:cNvSpPr txBox="1"/>
          <p:nvPr/>
        </p:nvSpPr>
        <p:spPr>
          <a:xfrm>
            <a:off x="6275337" y="3983670"/>
            <a:ext cx="736099" cy="415498"/>
          </a:xfrm>
          <a:prstGeom prst="rect">
            <a:avLst/>
          </a:prstGeom>
          <a:noFill/>
        </p:spPr>
        <p:txBody>
          <a:bodyPr wrap="none" rtlCol="0">
            <a:spAutoFit/>
          </a:bodyPr>
          <a:lstStyle/>
          <a:p>
            <a:pPr algn="ctr" defTabSz="685800"/>
            <a:r>
              <a:rPr lang="en-US" sz="1050" b="1" dirty="0">
                <a:solidFill>
                  <a:srgbClr val="FFFFFF"/>
                </a:solidFill>
              </a:rPr>
              <a:t>28.6%</a:t>
            </a:r>
          </a:p>
          <a:p>
            <a:pPr algn="ctr" defTabSz="685800"/>
            <a:r>
              <a:rPr lang="en-US" sz="1050" b="1" dirty="0">
                <a:solidFill>
                  <a:srgbClr val="FFFFFF"/>
                </a:solidFill>
              </a:rPr>
              <a:t>(n=2398)</a:t>
            </a:r>
          </a:p>
        </p:txBody>
      </p:sp>
      <p:sp>
        <p:nvSpPr>
          <p:cNvPr id="42" name="TextBox 41">
            <a:extLst>
              <a:ext uri="{FF2B5EF4-FFF2-40B4-BE49-F238E27FC236}">
                <a16:creationId xmlns:a16="http://schemas.microsoft.com/office/drawing/2014/main" id="{1ADE88B0-8FA8-8E02-2DBB-E64B0A061B4D}"/>
              </a:ext>
            </a:extLst>
          </p:cNvPr>
          <p:cNvSpPr txBox="1"/>
          <p:nvPr/>
        </p:nvSpPr>
        <p:spPr>
          <a:xfrm>
            <a:off x="9293719" y="3870892"/>
            <a:ext cx="660758" cy="415498"/>
          </a:xfrm>
          <a:prstGeom prst="rect">
            <a:avLst/>
          </a:prstGeom>
          <a:noFill/>
        </p:spPr>
        <p:txBody>
          <a:bodyPr wrap="none" rtlCol="0">
            <a:spAutoFit/>
          </a:bodyPr>
          <a:lstStyle/>
          <a:p>
            <a:pPr algn="ctr" defTabSz="685800"/>
            <a:r>
              <a:rPr lang="en-US" sz="1050" b="1" dirty="0">
                <a:solidFill>
                  <a:schemeClr val="bg1"/>
                </a:solidFill>
              </a:rPr>
              <a:t>45.4%</a:t>
            </a:r>
          </a:p>
          <a:p>
            <a:pPr algn="ctr" defTabSz="685800"/>
            <a:r>
              <a:rPr lang="en-US" sz="1050" b="1" dirty="0">
                <a:solidFill>
                  <a:schemeClr val="bg1"/>
                </a:solidFill>
              </a:rPr>
              <a:t>(n=732)</a:t>
            </a:r>
          </a:p>
        </p:txBody>
      </p:sp>
      <p:sp>
        <p:nvSpPr>
          <p:cNvPr id="43" name="TextBox 42">
            <a:extLst>
              <a:ext uri="{FF2B5EF4-FFF2-40B4-BE49-F238E27FC236}">
                <a16:creationId xmlns:a16="http://schemas.microsoft.com/office/drawing/2014/main" id="{4B8F3E4E-E2FD-7C8F-FE7E-2A233854395D}"/>
              </a:ext>
            </a:extLst>
          </p:cNvPr>
          <p:cNvSpPr txBox="1"/>
          <p:nvPr/>
        </p:nvSpPr>
        <p:spPr>
          <a:xfrm>
            <a:off x="10072520" y="4460170"/>
            <a:ext cx="660758" cy="577081"/>
          </a:xfrm>
          <a:prstGeom prst="rect">
            <a:avLst/>
          </a:prstGeom>
          <a:noFill/>
        </p:spPr>
        <p:txBody>
          <a:bodyPr wrap="none" rtlCol="0">
            <a:spAutoFit/>
          </a:bodyPr>
          <a:lstStyle/>
          <a:p>
            <a:pPr algn="ctr" defTabSz="685800"/>
            <a:r>
              <a:rPr lang="en-US" sz="1050" b="1" dirty="0">
                <a:solidFill>
                  <a:srgbClr val="FFFFFF"/>
                </a:solidFill>
              </a:rPr>
              <a:t>30.9%</a:t>
            </a:r>
          </a:p>
          <a:p>
            <a:pPr algn="ctr" defTabSz="685800"/>
            <a:r>
              <a:rPr lang="en-US" sz="1050" b="1" dirty="0">
                <a:solidFill>
                  <a:srgbClr val="FFFFFF"/>
                </a:solidFill>
              </a:rPr>
              <a:t>(n=498)</a:t>
            </a:r>
            <a:br>
              <a:rPr lang="en-US" sz="1050" b="1" dirty="0">
                <a:solidFill>
                  <a:srgbClr val="FFFFFF"/>
                </a:solidFill>
              </a:rPr>
            </a:br>
            <a:endParaRPr lang="en-US" sz="1050" b="1" dirty="0">
              <a:solidFill>
                <a:srgbClr val="FFFFFF"/>
              </a:solidFill>
            </a:endParaRPr>
          </a:p>
        </p:txBody>
      </p:sp>
      <p:sp>
        <p:nvSpPr>
          <p:cNvPr id="44" name="TextBox 43">
            <a:extLst>
              <a:ext uri="{FF2B5EF4-FFF2-40B4-BE49-F238E27FC236}">
                <a16:creationId xmlns:a16="http://schemas.microsoft.com/office/drawing/2014/main" id="{23A1AA2D-509F-043D-F38A-4F0614981597}"/>
              </a:ext>
            </a:extLst>
          </p:cNvPr>
          <p:cNvSpPr txBox="1"/>
          <p:nvPr/>
        </p:nvSpPr>
        <p:spPr bwMode="gray">
          <a:xfrm>
            <a:off x="306803" y="6515251"/>
            <a:ext cx="2698045" cy="215515"/>
          </a:xfrm>
          <a:prstGeom prst="rect">
            <a:avLst/>
          </a:prstGeom>
        </p:spPr>
        <p:txBody>
          <a:bodyPr wrap="square" rtlCol="0">
            <a:noAutofit/>
          </a:bodyPr>
          <a:lstStyle/>
          <a:p>
            <a:pPr>
              <a:lnSpc>
                <a:spcPct val="90000"/>
              </a:lnSpc>
              <a:spcBef>
                <a:spcPts val="1000"/>
              </a:spcBef>
              <a:buSzPct val="100000"/>
            </a:pPr>
            <a:r>
              <a:rPr lang="en-US" sz="800" dirty="0">
                <a:solidFill>
                  <a:schemeClr val="tx2"/>
                </a:solidFill>
              </a:rPr>
              <a:t>December 2024 / MED-CG-2200129 (v3.0)</a:t>
            </a:r>
          </a:p>
        </p:txBody>
      </p:sp>
    </p:spTree>
    <p:extLst>
      <p:ext uri="{BB962C8B-B14F-4D97-AF65-F5344CB8AC3E}">
        <p14:creationId xmlns:p14="http://schemas.microsoft.com/office/powerpoint/2010/main" val="4527353"/>
      </p:ext>
    </p:extLst>
  </p:cSld>
  <p:clrMapOvr>
    <a:masterClrMapping/>
  </p:clrMapOvr>
  <p:extLst>
    <p:ext uri="{6950BFC3-D8DA-4A85-94F7-54DA5524770B}">
      <p188:commentRel xmlns:p188="http://schemas.microsoft.com/office/powerpoint/2018/8/main" r:id="rId2"/>
    </p:ext>
  </p:extLs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28575" cap="flat" cmpd="sng" algn="ctr">
          <a:noFill/>
          <a:prstDash val="solid"/>
          <a:miter lim="800000"/>
          <a:headEnd type="none" w="med" len="med"/>
          <a:tailEnd type="none" w="med" len="med"/>
        </a:ln>
        <a:effectLst/>
      </a:spPr>
      <a:bodyPr vert="horz" wrap="square" lIns="91429" tIns="45715" rIns="91429" bIns="45715" numCol="1" rtlCol="0" anchor="ctr" anchorCtr="0" compatLnSpc="1">
        <a:prstTxWarp prst="textNoShape">
          <a:avLst/>
        </a:prstTxWarp>
        <a:noAutofit/>
      </a:bodyPr>
      <a:lstStyle>
        <a:defPPr algn="ctr" fontAlgn="base">
          <a:lnSpc>
            <a:spcPct val="90000"/>
          </a:lnSpc>
          <a:spcAft>
            <a:spcPct val="0"/>
          </a:spcAft>
          <a:buClr>
            <a:schemeClr val="accent2"/>
          </a:buClr>
          <a:buSzPct val="90000"/>
          <a:defRPr b="1" dirty="0">
            <a:solidFill>
              <a:schemeClr val="bg1"/>
            </a:solidFill>
            <a:latin typeface="+mj-lt"/>
          </a:defRPr>
        </a:defPPr>
      </a:lstStyle>
    </a:spDef>
    <a:lnDef>
      <a:spPr>
        <a:noFill/>
        <a:ln w="25400" cap="rnd">
          <a:solidFill>
            <a:schemeClr val="accent3"/>
          </a:solidFill>
          <a:prstDash val="sysDot"/>
          <a:round/>
          <a:headEnd/>
          <a:tailEnd/>
        </a:ln>
        <a:effectLst/>
      </a:spPr>
      <a:bodyPr/>
      <a:lstStyle/>
    </a:lnDef>
    <a:txDef>
      <a:spPr bwMode="gray"/>
      <a:bodyPr wrap="square" rtlCol="0">
        <a:noAutofit/>
      </a:bodyPr>
      <a:lstStyle>
        <a:defPPr marL="168275" indent="-168275">
          <a:lnSpc>
            <a:spcPct val="90000"/>
          </a:lnSpc>
          <a:spcBef>
            <a:spcPts val="1000"/>
          </a:spcBef>
          <a:buSzPct val="100000"/>
          <a:buFont typeface="Arial" panose="020B0604020202020204" pitchFamily="34" charset="0"/>
          <a:buChar char="•"/>
          <a:defRPr sz="1600" dirty="0" err="1" smtClean="0"/>
        </a:defPPr>
      </a:lstStyle>
    </a:txDef>
  </a:objectDefaults>
  <a:extraClrSchemeLst/>
</a:theme>
</file>

<file path=ppt/theme/theme2.xml><?xml version="1.0" encoding="utf-8"?>
<a:theme xmlns:a="http://schemas.openxmlformats.org/drawingml/2006/main" name="Custom Design">
  <a:themeElements>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edical Deck 2023">
    <a:dk1>
      <a:sysClr val="windowText" lastClr="000000"/>
    </a:dk1>
    <a:lt1>
      <a:sysClr val="window" lastClr="FFFFFF"/>
    </a:lt1>
    <a:dk2>
      <a:srgbClr val="44546A"/>
    </a:dk2>
    <a:lt2>
      <a:srgbClr val="E7E6E6"/>
    </a:lt2>
    <a:accent1>
      <a:srgbClr val="EE6C4D"/>
    </a:accent1>
    <a:accent2>
      <a:srgbClr val="0B6774"/>
    </a:accent2>
    <a:accent3>
      <a:srgbClr val="3D5A80"/>
    </a:accent3>
    <a:accent4>
      <a:srgbClr val="E9A10E"/>
    </a:accent4>
    <a:accent5>
      <a:srgbClr val="293241"/>
    </a:accent5>
    <a:accent6>
      <a:srgbClr val="98C1D9"/>
    </a:accent6>
    <a:hlink>
      <a:srgbClr val="2E75B5"/>
    </a:hlink>
    <a:folHlink>
      <a:srgbClr val="29324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401F91E9FB4840B22D7AA5A9E274EF" ma:contentTypeVersion="13" ma:contentTypeDescription="Create a new document." ma:contentTypeScope="" ma:versionID="1cc99a944ccc3647ec28953efc595181">
  <xsd:schema xmlns:xsd="http://www.w3.org/2001/XMLSchema" xmlns:xs="http://www.w3.org/2001/XMLSchema" xmlns:p="http://schemas.microsoft.com/office/2006/metadata/properties" xmlns:ns3="367bc466-74e3-4a76-a8e3-4434779e7b92" xmlns:ns4="301dcfab-a986-4e4e-b8fb-d27175236fd7" targetNamespace="http://schemas.microsoft.com/office/2006/metadata/properties" ma:root="true" ma:fieldsID="f32b16fb39010595f0fc289c55ea423e" ns3:_="" ns4:_="">
    <xsd:import namespace="367bc466-74e3-4a76-a8e3-4434779e7b92"/>
    <xsd:import namespace="301dcfab-a986-4e4e-b8fb-d27175236fd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7bc466-74e3-4a76-a8e3-4434779e7b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1dcfab-a986-4e4e-b8fb-d27175236fd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72B882-A41A-4D15-8A53-F3B5297F31E6}">
  <ds:schemaRefs>
    <ds:schemaRef ds:uri="http://purl.org/dc/terms/"/>
    <ds:schemaRef ds:uri="http://schemas.openxmlformats.org/package/2006/metadata/core-properties"/>
    <ds:schemaRef ds:uri="http://schemas.microsoft.com/office/2006/documentManagement/types"/>
    <ds:schemaRef ds:uri="367bc466-74e3-4a76-a8e3-4434779e7b92"/>
    <ds:schemaRef ds:uri="301dcfab-a986-4e4e-b8fb-d27175236fd7"/>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E94C729-4D96-463D-A229-FE8B9845C833}">
  <ds:schemaRefs>
    <ds:schemaRef ds:uri="http://schemas.microsoft.com/sharepoint/v3/contenttype/forms"/>
  </ds:schemaRefs>
</ds:datastoreItem>
</file>

<file path=customXml/itemProps3.xml><?xml version="1.0" encoding="utf-8"?>
<ds:datastoreItem xmlns:ds="http://schemas.openxmlformats.org/officeDocument/2006/customXml" ds:itemID="{FA31ED70-7846-402F-A758-EAB5B42E43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7bc466-74e3-4a76-a8e3-4434779e7b92"/>
    <ds:schemaRef ds:uri="301dcfab-a986-4e4e-b8fb-d27175236f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5495</TotalTime>
  <Words>3498</Words>
  <Application>Microsoft Office PowerPoint</Application>
  <PresentationFormat>Widescreen</PresentationFormat>
  <Paragraphs>287</Paragraphs>
  <Slides>12</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Arial Narrow</vt:lpstr>
      <vt:lpstr>Calibri</vt:lpstr>
      <vt:lpstr>Courier New</vt:lpstr>
      <vt:lpstr>Symbol</vt:lpstr>
      <vt:lpstr>Wingdings</vt:lpstr>
      <vt:lpstr>Office Theme</vt:lpstr>
      <vt:lpstr>Custom Design</vt:lpstr>
      <vt:lpstr>These Slides are Provided for Educational Purposes as of January 1, 2025</vt:lpstr>
      <vt:lpstr>mt-sDNA Test  Pivotal Study and Results</vt:lpstr>
      <vt:lpstr>Clinical Validation of the mt-sDNA Test: DeeP-C Study</vt:lpstr>
      <vt:lpstr>mt-sDNA  Pivotal Study</vt:lpstr>
      <vt:lpstr>Sensitivity and Specificity of mt-sDNA Test vs FIT</vt:lpstr>
      <vt:lpstr>Sensitivity and Specificity of the mt-sDNA Test vs FIT</vt:lpstr>
      <vt:lpstr>Sensitivity of the mt-sDNA Test and FIT*, According to Subgroup</vt:lpstr>
      <vt:lpstr>Sensitivity of the mt-sDNA Test and FIT,* According to Subgroup</vt:lpstr>
      <vt:lpstr>Interpreting the Significance of mt-sDNA Results</vt:lpstr>
      <vt:lpstr>Interpreting the Significance of FIT* Results</vt:lpstr>
      <vt:lpstr>Interpreting the Significance of the mt-sDNA Results</vt:lpstr>
      <vt:lpstr>These Slides are Provided for Educational Purposes as of January 1, 2025</vt:lpstr>
    </vt:vector>
  </TitlesOfParts>
  <Company>eSlide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Mt-sDNA Pivotal Study and Results</dc:title>
  <dc:subject>v2010</dc:subject>
  <dc:creator>Call @ 866-2-eSlide</dc:creator>
  <dc:description>P111217 - Exact Sciences External Template_16x9</dc:description>
  <cp:lastModifiedBy>Dawn Paulson</cp:lastModifiedBy>
  <cp:revision>455</cp:revision>
  <cp:lastPrinted>2021-12-07T21:53:42Z</cp:lastPrinted>
  <dcterms:created xsi:type="dcterms:W3CDTF">2011-11-02T14:24:24Z</dcterms:created>
  <dcterms:modified xsi:type="dcterms:W3CDTF">2024-12-13T15:38:09Z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BD1316AA-ADAB-409D-BAE3-6BC0F6AF696D</vt:lpwstr>
  </property>
  <property fmtid="{D5CDD505-2E9C-101B-9397-08002B2CF9AE}" pid="3" name="ArticulatePath">
    <vt:lpwstr>Template-Template_v2007-10_2Dcharts_FLAT BOX_111213_445pm</vt:lpwstr>
  </property>
  <property fmtid="{D5CDD505-2E9C-101B-9397-08002B2CF9AE}" pid="4" name="ContentTypeId">
    <vt:lpwstr>0x0101003B401F91E9FB4840B22D7AA5A9E274EF</vt:lpwstr>
  </property>
  <property fmtid="{D5CDD505-2E9C-101B-9397-08002B2CF9AE}" pid="5" name="MSIP_Label_ace968bb-bc4e-4045-8a1a-d0c5504e80c8_Enabled">
    <vt:lpwstr>true</vt:lpwstr>
  </property>
  <property fmtid="{D5CDD505-2E9C-101B-9397-08002B2CF9AE}" pid="6" name="MSIP_Label_ace968bb-bc4e-4045-8a1a-d0c5504e80c8_SetDate">
    <vt:lpwstr>2021-03-19T21:18:55Z</vt:lpwstr>
  </property>
  <property fmtid="{D5CDD505-2E9C-101B-9397-08002B2CF9AE}" pid="7" name="MSIP_Label_ace968bb-bc4e-4045-8a1a-d0c5504e80c8_Method">
    <vt:lpwstr>Standard</vt:lpwstr>
  </property>
  <property fmtid="{D5CDD505-2E9C-101B-9397-08002B2CF9AE}" pid="8" name="MSIP_Label_ace968bb-bc4e-4045-8a1a-d0c5504e80c8_Name">
    <vt:lpwstr>General</vt:lpwstr>
  </property>
  <property fmtid="{D5CDD505-2E9C-101B-9397-08002B2CF9AE}" pid="9" name="MSIP_Label_ace968bb-bc4e-4045-8a1a-d0c5504e80c8_SiteId">
    <vt:lpwstr>f8b81311-01f2-41c6-9460-46d74ffdb2a8</vt:lpwstr>
  </property>
  <property fmtid="{D5CDD505-2E9C-101B-9397-08002B2CF9AE}" pid="10" name="MSIP_Label_ace968bb-bc4e-4045-8a1a-d0c5504e80c8_ActionId">
    <vt:lpwstr>b916874b-f220-401b-9e7f-000059c18f03</vt:lpwstr>
  </property>
  <property fmtid="{D5CDD505-2E9C-101B-9397-08002B2CF9AE}" pid="11" name="MSIP_Label_ace968bb-bc4e-4045-8a1a-d0c5504e80c8_ContentBits">
    <vt:lpwstr>0</vt:lpwstr>
  </property>
</Properties>
</file>